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  <p:sldMasterId id="2147483677" r:id="rId2"/>
  </p:sldMasterIdLst>
  <p:notesMasterIdLst>
    <p:notesMasterId r:id="rId15"/>
  </p:notesMasterIdLst>
  <p:sldIdLst>
    <p:sldId id="258" r:id="rId3"/>
    <p:sldId id="260" r:id="rId4"/>
    <p:sldId id="261" r:id="rId5"/>
    <p:sldId id="262" r:id="rId6"/>
    <p:sldId id="1797" r:id="rId7"/>
    <p:sldId id="265" r:id="rId8"/>
    <p:sldId id="266" r:id="rId9"/>
    <p:sldId id="267" r:id="rId10"/>
    <p:sldId id="268" r:id="rId11"/>
    <p:sldId id="269" r:id="rId12"/>
    <p:sldId id="270" r:id="rId13"/>
    <p:sldId id="271" r:id="rId14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34B"/>
    <a:srgbClr val="505356"/>
    <a:srgbClr val="E2E2E2"/>
    <a:srgbClr val="B9B9B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435265-3421-44E8-8815-ECBA93B95379}" v="1" dt="2026-04-08T10:41:13.8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Світлий стиль 1 –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763"/>
    <p:restoredTop sz="81633"/>
  </p:normalViewPr>
  <p:slideViewPr>
    <p:cSldViewPr snapToGrid="0">
      <p:cViewPr varScale="1">
        <p:scale>
          <a:sx n="122" d="100"/>
          <a:sy n="122" d="100"/>
        </p:scale>
        <p:origin x="994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rhiy Vashchuk" userId="b326a874-c734-4df8-a3b5-fc5aa2e7806a" providerId="ADAL" clId="{AD6473EB-1E75-4A8D-9E9C-0E3BC2D5F322}"/>
    <pc:docChg chg="undo custSel addSld delSld modSld delMainMaster">
      <pc:chgData name="Serhiy Vashchuk" userId="b326a874-c734-4df8-a3b5-fc5aa2e7806a" providerId="ADAL" clId="{AD6473EB-1E75-4A8D-9E9C-0E3BC2D5F322}" dt="2026-04-08T10:42:02.942" v="22" actId="27636"/>
      <pc:docMkLst>
        <pc:docMk/>
      </pc:docMkLst>
      <pc:sldChg chg="modSp add mod modClrScheme chgLayout">
        <pc:chgData name="Serhiy Vashchuk" userId="b326a874-c734-4df8-a3b5-fc5aa2e7806a" providerId="ADAL" clId="{AD6473EB-1E75-4A8D-9E9C-0E3BC2D5F322}" dt="2026-04-08T10:42:02.942" v="22" actId="27636"/>
        <pc:sldMkLst>
          <pc:docMk/>
          <pc:sldMk cId="0" sldId="258"/>
        </pc:sldMkLst>
        <pc:spChg chg="mod ord">
          <ac:chgData name="Serhiy Vashchuk" userId="b326a874-c734-4df8-a3b5-fc5aa2e7806a" providerId="ADAL" clId="{AD6473EB-1E75-4A8D-9E9C-0E3BC2D5F322}" dt="2026-04-08T10:41:43.026" v="18" actId="1076"/>
          <ac:spMkLst>
            <pc:docMk/>
            <pc:sldMk cId="0" sldId="258"/>
            <ac:spMk id="68" creationId="{00000000-0000-0000-0000-000000000000}"/>
          </ac:spMkLst>
        </pc:spChg>
        <pc:spChg chg="mod ord">
          <ac:chgData name="Serhiy Vashchuk" userId="b326a874-c734-4df8-a3b5-fc5aa2e7806a" providerId="ADAL" clId="{AD6473EB-1E75-4A8D-9E9C-0E3BC2D5F322}" dt="2026-04-08T10:42:02.942" v="22" actId="27636"/>
          <ac:spMkLst>
            <pc:docMk/>
            <pc:sldMk cId="0" sldId="258"/>
            <ac:spMk id="69" creationId="{00000000-0000-0000-0000-000000000000}"/>
          </ac:spMkLst>
        </pc:spChg>
        <pc:spChg chg="mod">
          <ac:chgData name="Serhiy Vashchuk" userId="b326a874-c734-4df8-a3b5-fc5aa2e7806a" providerId="ADAL" clId="{AD6473EB-1E75-4A8D-9E9C-0E3BC2D5F322}" dt="2026-04-08T10:41:51.465" v="20" actId="1076"/>
          <ac:spMkLst>
            <pc:docMk/>
            <pc:sldMk cId="0" sldId="258"/>
            <ac:spMk id="70" creationId="{00000000-0000-0000-0000-000000000000}"/>
          </ac:spMkLst>
        </pc:spChg>
      </pc:sldChg>
      <pc:sldChg chg="modSp add mod">
        <pc:chgData name="Serhiy Vashchuk" userId="b326a874-c734-4df8-a3b5-fc5aa2e7806a" providerId="ADAL" clId="{AD6473EB-1E75-4A8D-9E9C-0E3BC2D5F322}" dt="2026-04-08T10:41:13.881" v="2" actId="27636"/>
        <pc:sldMkLst>
          <pc:docMk/>
          <pc:sldMk cId="0" sldId="260"/>
        </pc:sldMkLst>
        <pc:spChg chg="mod">
          <ac:chgData name="Serhiy Vashchuk" userId="b326a874-c734-4df8-a3b5-fc5aa2e7806a" providerId="ADAL" clId="{AD6473EB-1E75-4A8D-9E9C-0E3BC2D5F322}" dt="2026-04-08T10:41:13.881" v="2" actId="27636"/>
          <ac:spMkLst>
            <pc:docMk/>
            <pc:sldMk cId="0" sldId="260"/>
            <ac:spMk id="81" creationId="{00000000-0000-0000-0000-000000000000}"/>
          </ac:spMkLst>
        </pc:spChg>
      </pc:sldChg>
      <pc:sldChg chg="modSp add mod">
        <pc:chgData name="Serhiy Vashchuk" userId="b326a874-c734-4df8-a3b5-fc5aa2e7806a" providerId="ADAL" clId="{AD6473EB-1E75-4A8D-9E9C-0E3BC2D5F322}" dt="2026-04-08T10:41:13.884" v="3" actId="27636"/>
        <pc:sldMkLst>
          <pc:docMk/>
          <pc:sldMk cId="0" sldId="261"/>
        </pc:sldMkLst>
        <pc:spChg chg="mod">
          <ac:chgData name="Serhiy Vashchuk" userId="b326a874-c734-4df8-a3b5-fc5aa2e7806a" providerId="ADAL" clId="{AD6473EB-1E75-4A8D-9E9C-0E3BC2D5F322}" dt="2026-04-08T10:41:13.884" v="3" actId="27636"/>
          <ac:spMkLst>
            <pc:docMk/>
            <pc:sldMk cId="0" sldId="261"/>
            <ac:spMk id="87" creationId="{00000000-0000-0000-0000-000000000000}"/>
          </ac:spMkLst>
        </pc:spChg>
      </pc:sldChg>
      <pc:sldChg chg="modSp add mod">
        <pc:chgData name="Serhiy Vashchuk" userId="b326a874-c734-4df8-a3b5-fc5aa2e7806a" providerId="ADAL" clId="{AD6473EB-1E75-4A8D-9E9C-0E3BC2D5F322}" dt="2026-04-08T10:41:13.888" v="4" actId="27636"/>
        <pc:sldMkLst>
          <pc:docMk/>
          <pc:sldMk cId="0" sldId="262"/>
        </pc:sldMkLst>
        <pc:spChg chg="mod">
          <ac:chgData name="Serhiy Vashchuk" userId="b326a874-c734-4df8-a3b5-fc5aa2e7806a" providerId="ADAL" clId="{AD6473EB-1E75-4A8D-9E9C-0E3BC2D5F322}" dt="2026-04-08T10:41:13.888" v="4" actId="27636"/>
          <ac:spMkLst>
            <pc:docMk/>
            <pc:sldMk cId="0" sldId="262"/>
            <ac:spMk id="93" creationId="{00000000-0000-0000-0000-000000000000}"/>
          </ac:spMkLst>
        </pc:spChg>
      </pc:sldChg>
      <pc:sldChg chg="del">
        <pc:chgData name="Serhiy Vashchuk" userId="b326a874-c734-4df8-a3b5-fc5aa2e7806a" providerId="ADAL" clId="{AD6473EB-1E75-4A8D-9E9C-0E3BC2D5F322}" dt="2026-04-08T10:41:21.493" v="13" actId="47"/>
        <pc:sldMkLst>
          <pc:docMk/>
          <pc:sldMk cId="3874443813" sldId="264"/>
        </pc:sldMkLst>
      </pc:sldChg>
      <pc:sldChg chg="modSp add mod">
        <pc:chgData name="Serhiy Vashchuk" userId="b326a874-c734-4df8-a3b5-fc5aa2e7806a" providerId="ADAL" clId="{AD6473EB-1E75-4A8D-9E9C-0E3BC2D5F322}" dt="2026-04-08T10:41:13.896" v="6" actId="27636"/>
        <pc:sldMkLst>
          <pc:docMk/>
          <pc:sldMk cId="0" sldId="265"/>
        </pc:sldMkLst>
        <pc:spChg chg="mod">
          <ac:chgData name="Serhiy Vashchuk" userId="b326a874-c734-4df8-a3b5-fc5aa2e7806a" providerId="ADAL" clId="{AD6473EB-1E75-4A8D-9E9C-0E3BC2D5F322}" dt="2026-04-08T10:41:13.896" v="6" actId="27636"/>
          <ac:spMkLst>
            <pc:docMk/>
            <pc:sldMk cId="0" sldId="265"/>
            <ac:spMk id="111" creationId="{00000000-0000-0000-0000-000000000000}"/>
          </ac:spMkLst>
        </pc:spChg>
      </pc:sldChg>
      <pc:sldChg chg="modSp add mod">
        <pc:chgData name="Serhiy Vashchuk" userId="b326a874-c734-4df8-a3b5-fc5aa2e7806a" providerId="ADAL" clId="{AD6473EB-1E75-4A8D-9E9C-0E3BC2D5F322}" dt="2026-04-08T10:41:13.898" v="7" actId="27636"/>
        <pc:sldMkLst>
          <pc:docMk/>
          <pc:sldMk cId="0" sldId="266"/>
        </pc:sldMkLst>
        <pc:spChg chg="mod">
          <ac:chgData name="Serhiy Vashchuk" userId="b326a874-c734-4df8-a3b5-fc5aa2e7806a" providerId="ADAL" clId="{AD6473EB-1E75-4A8D-9E9C-0E3BC2D5F322}" dt="2026-04-08T10:41:13.898" v="7" actId="27636"/>
          <ac:spMkLst>
            <pc:docMk/>
            <pc:sldMk cId="0" sldId="266"/>
            <ac:spMk id="117" creationId="{00000000-0000-0000-0000-000000000000}"/>
          </ac:spMkLst>
        </pc:spChg>
      </pc:sldChg>
      <pc:sldChg chg="modSp add mod">
        <pc:chgData name="Serhiy Vashchuk" userId="b326a874-c734-4df8-a3b5-fc5aa2e7806a" providerId="ADAL" clId="{AD6473EB-1E75-4A8D-9E9C-0E3BC2D5F322}" dt="2026-04-08T10:41:13.901" v="8" actId="27636"/>
        <pc:sldMkLst>
          <pc:docMk/>
          <pc:sldMk cId="0" sldId="267"/>
        </pc:sldMkLst>
        <pc:spChg chg="mod">
          <ac:chgData name="Serhiy Vashchuk" userId="b326a874-c734-4df8-a3b5-fc5aa2e7806a" providerId="ADAL" clId="{AD6473EB-1E75-4A8D-9E9C-0E3BC2D5F322}" dt="2026-04-08T10:41:13.901" v="8" actId="27636"/>
          <ac:spMkLst>
            <pc:docMk/>
            <pc:sldMk cId="0" sldId="267"/>
            <ac:spMk id="123" creationId="{00000000-0000-0000-0000-000000000000}"/>
          </ac:spMkLst>
        </pc:spChg>
      </pc:sldChg>
      <pc:sldChg chg="modSp add mod">
        <pc:chgData name="Serhiy Vashchuk" userId="b326a874-c734-4df8-a3b5-fc5aa2e7806a" providerId="ADAL" clId="{AD6473EB-1E75-4A8D-9E9C-0E3BC2D5F322}" dt="2026-04-08T10:41:13.903" v="9" actId="27636"/>
        <pc:sldMkLst>
          <pc:docMk/>
          <pc:sldMk cId="0" sldId="268"/>
        </pc:sldMkLst>
        <pc:spChg chg="mod">
          <ac:chgData name="Serhiy Vashchuk" userId="b326a874-c734-4df8-a3b5-fc5aa2e7806a" providerId="ADAL" clId="{AD6473EB-1E75-4A8D-9E9C-0E3BC2D5F322}" dt="2026-04-08T10:41:13.903" v="9" actId="27636"/>
          <ac:spMkLst>
            <pc:docMk/>
            <pc:sldMk cId="0" sldId="268"/>
            <ac:spMk id="129" creationId="{00000000-0000-0000-0000-000000000000}"/>
          </ac:spMkLst>
        </pc:spChg>
      </pc:sldChg>
      <pc:sldChg chg="modSp add mod">
        <pc:chgData name="Serhiy Vashchuk" userId="b326a874-c734-4df8-a3b5-fc5aa2e7806a" providerId="ADAL" clId="{AD6473EB-1E75-4A8D-9E9C-0E3BC2D5F322}" dt="2026-04-08T10:41:13.907" v="10" actId="27636"/>
        <pc:sldMkLst>
          <pc:docMk/>
          <pc:sldMk cId="0" sldId="269"/>
        </pc:sldMkLst>
        <pc:spChg chg="mod">
          <ac:chgData name="Serhiy Vashchuk" userId="b326a874-c734-4df8-a3b5-fc5aa2e7806a" providerId="ADAL" clId="{AD6473EB-1E75-4A8D-9E9C-0E3BC2D5F322}" dt="2026-04-08T10:41:13.907" v="10" actId="27636"/>
          <ac:spMkLst>
            <pc:docMk/>
            <pc:sldMk cId="0" sldId="269"/>
            <ac:spMk id="135" creationId="{00000000-0000-0000-0000-000000000000}"/>
          </ac:spMkLst>
        </pc:spChg>
      </pc:sldChg>
      <pc:sldChg chg="modSp add mod">
        <pc:chgData name="Serhiy Vashchuk" userId="b326a874-c734-4df8-a3b5-fc5aa2e7806a" providerId="ADAL" clId="{AD6473EB-1E75-4A8D-9E9C-0E3BC2D5F322}" dt="2026-04-08T10:41:13.911" v="11" actId="27636"/>
        <pc:sldMkLst>
          <pc:docMk/>
          <pc:sldMk cId="0" sldId="270"/>
        </pc:sldMkLst>
        <pc:spChg chg="mod">
          <ac:chgData name="Serhiy Vashchuk" userId="b326a874-c734-4df8-a3b5-fc5aa2e7806a" providerId="ADAL" clId="{AD6473EB-1E75-4A8D-9E9C-0E3BC2D5F322}" dt="2026-04-08T10:41:13.911" v="11" actId="27636"/>
          <ac:spMkLst>
            <pc:docMk/>
            <pc:sldMk cId="0" sldId="270"/>
            <ac:spMk id="141" creationId="{00000000-0000-0000-0000-000000000000}"/>
          </ac:spMkLst>
        </pc:spChg>
      </pc:sldChg>
      <pc:sldChg chg="modSp add mod">
        <pc:chgData name="Serhiy Vashchuk" userId="b326a874-c734-4df8-a3b5-fc5aa2e7806a" providerId="ADAL" clId="{AD6473EB-1E75-4A8D-9E9C-0E3BC2D5F322}" dt="2026-04-08T10:41:13.913" v="12" actId="27636"/>
        <pc:sldMkLst>
          <pc:docMk/>
          <pc:sldMk cId="0" sldId="271"/>
        </pc:sldMkLst>
        <pc:spChg chg="mod">
          <ac:chgData name="Serhiy Vashchuk" userId="b326a874-c734-4df8-a3b5-fc5aa2e7806a" providerId="ADAL" clId="{AD6473EB-1E75-4A8D-9E9C-0E3BC2D5F322}" dt="2026-04-08T10:41:13.913" v="12" actId="27636"/>
          <ac:spMkLst>
            <pc:docMk/>
            <pc:sldMk cId="0" sldId="271"/>
            <ac:spMk id="147" creationId="{00000000-0000-0000-0000-000000000000}"/>
          </ac:spMkLst>
        </pc:spChg>
      </pc:sldChg>
      <pc:sldChg chg="del">
        <pc:chgData name="Serhiy Vashchuk" userId="b326a874-c734-4df8-a3b5-fc5aa2e7806a" providerId="ADAL" clId="{AD6473EB-1E75-4A8D-9E9C-0E3BC2D5F322}" dt="2026-04-08T10:41:21.493" v="13" actId="47"/>
        <pc:sldMkLst>
          <pc:docMk/>
          <pc:sldMk cId="332844823" sldId="1785"/>
        </pc:sldMkLst>
      </pc:sldChg>
      <pc:sldChg chg="del">
        <pc:chgData name="Serhiy Vashchuk" userId="b326a874-c734-4df8-a3b5-fc5aa2e7806a" providerId="ADAL" clId="{AD6473EB-1E75-4A8D-9E9C-0E3BC2D5F322}" dt="2026-04-08T10:41:21.493" v="13" actId="47"/>
        <pc:sldMkLst>
          <pc:docMk/>
          <pc:sldMk cId="3949065620" sldId="1786"/>
        </pc:sldMkLst>
      </pc:sldChg>
      <pc:sldChg chg="del">
        <pc:chgData name="Serhiy Vashchuk" userId="b326a874-c734-4df8-a3b5-fc5aa2e7806a" providerId="ADAL" clId="{AD6473EB-1E75-4A8D-9E9C-0E3BC2D5F322}" dt="2026-04-08T10:41:21.493" v="13" actId="47"/>
        <pc:sldMkLst>
          <pc:docMk/>
          <pc:sldMk cId="1737350356" sldId="1787"/>
        </pc:sldMkLst>
      </pc:sldChg>
      <pc:sldChg chg="del">
        <pc:chgData name="Serhiy Vashchuk" userId="b326a874-c734-4df8-a3b5-fc5aa2e7806a" providerId="ADAL" clId="{AD6473EB-1E75-4A8D-9E9C-0E3BC2D5F322}" dt="2026-04-08T10:41:21.493" v="13" actId="47"/>
        <pc:sldMkLst>
          <pc:docMk/>
          <pc:sldMk cId="3070694522" sldId="1789"/>
        </pc:sldMkLst>
      </pc:sldChg>
      <pc:sldChg chg="del">
        <pc:chgData name="Serhiy Vashchuk" userId="b326a874-c734-4df8-a3b5-fc5aa2e7806a" providerId="ADAL" clId="{AD6473EB-1E75-4A8D-9E9C-0E3BC2D5F322}" dt="2026-04-08T10:41:21.493" v="13" actId="47"/>
        <pc:sldMkLst>
          <pc:docMk/>
          <pc:sldMk cId="312842169" sldId="1790"/>
        </pc:sldMkLst>
      </pc:sldChg>
      <pc:sldChg chg="del">
        <pc:chgData name="Serhiy Vashchuk" userId="b326a874-c734-4df8-a3b5-fc5aa2e7806a" providerId="ADAL" clId="{AD6473EB-1E75-4A8D-9E9C-0E3BC2D5F322}" dt="2026-04-08T10:41:21.493" v="13" actId="47"/>
        <pc:sldMkLst>
          <pc:docMk/>
          <pc:sldMk cId="2305995753" sldId="1791"/>
        </pc:sldMkLst>
      </pc:sldChg>
      <pc:sldChg chg="del">
        <pc:chgData name="Serhiy Vashchuk" userId="b326a874-c734-4df8-a3b5-fc5aa2e7806a" providerId="ADAL" clId="{AD6473EB-1E75-4A8D-9E9C-0E3BC2D5F322}" dt="2026-04-08T10:41:37.060" v="17" actId="47"/>
        <pc:sldMkLst>
          <pc:docMk/>
          <pc:sldMk cId="1703567960" sldId="1792"/>
        </pc:sldMkLst>
      </pc:sldChg>
      <pc:sldChg chg="del">
        <pc:chgData name="Serhiy Vashchuk" userId="b326a874-c734-4df8-a3b5-fc5aa2e7806a" providerId="ADAL" clId="{AD6473EB-1E75-4A8D-9E9C-0E3BC2D5F322}" dt="2026-04-08T10:41:21.493" v="13" actId="47"/>
        <pc:sldMkLst>
          <pc:docMk/>
          <pc:sldMk cId="342951725" sldId="1793"/>
        </pc:sldMkLst>
      </pc:sldChg>
      <pc:sldChg chg="del">
        <pc:chgData name="Serhiy Vashchuk" userId="b326a874-c734-4df8-a3b5-fc5aa2e7806a" providerId="ADAL" clId="{AD6473EB-1E75-4A8D-9E9C-0E3BC2D5F322}" dt="2026-04-08T10:41:21.493" v="13" actId="47"/>
        <pc:sldMkLst>
          <pc:docMk/>
          <pc:sldMk cId="1994830141" sldId="1794"/>
        </pc:sldMkLst>
      </pc:sldChg>
      <pc:sldChg chg="del">
        <pc:chgData name="Serhiy Vashchuk" userId="b326a874-c734-4df8-a3b5-fc5aa2e7806a" providerId="ADAL" clId="{AD6473EB-1E75-4A8D-9E9C-0E3BC2D5F322}" dt="2026-04-08T10:41:21.493" v="13" actId="47"/>
        <pc:sldMkLst>
          <pc:docMk/>
          <pc:sldMk cId="1166924491" sldId="1795"/>
        </pc:sldMkLst>
      </pc:sldChg>
      <pc:sldChg chg="del">
        <pc:chgData name="Serhiy Vashchuk" userId="b326a874-c734-4df8-a3b5-fc5aa2e7806a" providerId="ADAL" clId="{AD6473EB-1E75-4A8D-9E9C-0E3BC2D5F322}" dt="2026-04-08T10:41:21.493" v="13" actId="47"/>
        <pc:sldMkLst>
          <pc:docMk/>
          <pc:sldMk cId="1357863839" sldId="1796"/>
        </pc:sldMkLst>
      </pc:sldChg>
      <pc:sldChg chg="modSp add mod">
        <pc:chgData name="Serhiy Vashchuk" userId="b326a874-c734-4df8-a3b5-fc5aa2e7806a" providerId="ADAL" clId="{AD6473EB-1E75-4A8D-9E9C-0E3BC2D5F322}" dt="2026-04-08T10:41:13.893" v="5" actId="27636"/>
        <pc:sldMkLst>
          <pc:docMk/>
          <pc:sldMk cId="0" sldId="1797"/>
        </pc:sldMkLst>
        <pc:spChg chg="mod">
          <ac:chgData name="Serhiy Vashchuk" userId="b326a874-c734-4df8-a3b5-fc5aa2e7806a" providerId="ADAL" clId="{AD6473EB-1E75-4A8D-9E9C-0E3BC2D5F322}" dt="2026-04-08T10:41:13.893" v="5" actId="27636"/>
          <ac:spMkLst>
            <pc:docMk/>
            <pc:sldMk cId="0" sldId="1797"/>
            <ac:spMk id="105" creationId="{00000000-0000-0000-0000-000000000000}"/>
          </ac:spMkLst>
        </pc:spChg>
      </pc:sldChg>
      <pc:sldMasterChg chg="del delSldLayout">
        <pc:chgData name="Serhiy Vashchuk" userId="b326a874-c734-4df8-a3b5-fc5aa2e7806a" providerId="ADAL" clId="{AD6473EB-1E75-4A8D-9E9C-0E3BC2D5F322}" dt="2026-04-08T10:41:21.493" v="13" actId="47"/>
        <pc:sldMasterMkLst>
          <pc:docMk/>
          <pc:sldMasterMk cId="3277994674" sldId="2147483648"/>
        </pc:sldMasterMkLst>
        <pc:sldLayoutChg chg="del">
          <pc:chgData name="Serhiy Vashchuk" userId="b326a874-c734-4df8-a3b5-fc5aa2e7806a" providerId="ADAL" clId="{AD6473EB-1E75-4A8D-9E9C-0E3BC2D5F322}" dt="2026-04-08T10:41:21.493" v="13" actId="47"/>
          <pc:sldLayoutMkLst>
            <pc:docMk/>
            <pc:sldMasterMk cId="3277994674" sldId="2147483648"/>
            <pc:sldLayoutMk cId="2702011352" sldId="2147483649"/>
          </pc:sldLayoutMkLst>
        </pc:sldLayoutChg>
        <pc:sldLayoutChg chg="del">
          <pc:chgData name="Serhiy Vashchuk" userId="b326a874-c734-4df8-a3b5-fc5aa2e7806a" providerId="ADAL" clId="{AD6473EB-1E75-4A8D-9E9C-0E3BC2D5F322}" dt="2026-04-08T10:41:21.493" v="13" actId="47"/>
          <pc:sldLayoutMkLst>
            <pc:docMk/>
            <pc:sldMasterMk cId="3277994674" sldId="2147483648"/>
            <pc:sldLayoutMk cId="1357624073" sldId="2147483650"/>
          </pc:sldLayoutMkLst>
        </pc:sldLayoutChg>
        <pc:sldLayoutChg chg="del">
          <pc:chgData name="Serhiy Vashchuk" userId="b326a874-c734-4df8-a3b5-fc5aa2e7806a" providerId="ADAL" clId="{AD6473EB-1E75-4A8D-9E9C-0E3BC2D5F322}" dt="2026-04-08T10:41:21.493" v="13" actId="47"/>
          <pc:sldLayoutMkLst>
            <pc:docMk/>
            <pc:sldMasterMk cId="3277994674" sldId="2147483648"/>
            <pc:sldLayoutMk cId="3133482007" sldId="2147483651"/>
          </pc:sldLayoutMkLst>
        </pc:sldLayoutChg>
        <pc:sldLayoutChg chg="del">
          <pc:chgData name="Serhiy Vashchuk" userId="b326a874-c734-4df8-a3b5-fc5aa2e7806a" providerId="ADAL" clId="{AD6473EB-1E75-4A8D-9E9C-0E3BC2D5F322}" dt="2026-04-08T10:41:21.493" v="13" actId="47"/>
          <pc:sldLayoutMkLst>
            <pc:docMk/>
            <pc:sldMasterMk cId="3277994674" sldId="2147483648"/>
            <pc:sldLayoutMk cId="4181362738" sldId="2147483652"/>
          </pc:sldLayoutMkLst>
        </pc:sldLayoutChg>
        <pc:sldLayoutChg chg="del">
          <pc:chgData name="Serhiy Vashchuk" userId="b326a874-c734-4df8-a3b5-fc5aa2e7806a" providerId="ADAL" clId="{AD6473EB-1E75-4A8D-9E9C-0E3BC2D5F322}" dt="2026-04-08T10:41:21.493" v="13" actId="47"/>
          <pc:sldLayoutMkLst>
            <pc:docMk/>
            <pc:sldMasterMk cId="3277994674" sldId="2147483648"/>
            <pc:sldLayoutMk cId="1972785847" sldId="2147483653"/>
          </pc:sldLayoutMkLst>
        </pc:sldLayoutChg>
        <pc:sldLayoutChg chg="del">
          <pc:chgData name="Serhiy Vashchuk" userId="b326a874-c734-4df8-a3b5-fc5aa2e7806a" providerId="ADAL" clId="{AD6473EB-1E75-4A8D-9E9C-0E3BC2D5F322}" dt="2026-04-08T10:41:21.493" v="13" actId="47"/>
          <pc:sldLayoutMkLst>
            <pc:docMk/>
            <pc:sldMasterMk cId="3277994674" sldId="2147483648"/>
            <pc:sldLayoutMk cId="1439805466" sldId="2147483654"/>
          </pc:sldLayoutMkLst>
        </pc:sldLayoutChg>
        <pc:sldLayoutChg chg="del">
          <pc:chgData name="Serhiy Vashchuk" userId="b326a874-c734-4df8-a3b5-fc5aa2e7806a" providerId="ADAL" clId="{AD6473EB-1E75-4A8D-9E9C-0E3BC2D5F322}" dt="2026-04-08T10:41:21.493" v="13" actId="47"/>
          <pc:sldLayoutMkLst>
            <pc:docMk/>
            <pc:sldMasterMk cId="3277994674" sldId="2147483648"/>
            <pc:sldLayoutMk cId="3412167429" sldId="2147483655"/>
          </pc:sldLayoutMkLst>
        </pc:sldLayoutChg>
        <pc:sldLayoutChg chg="del">
          <pc:chgData name="Serhiy Vashchuk" userId="b326a874-c734-4df8-a3b5-fc5aa2e7806a" providerId="ADAL" clId="{AD6473EB-1E75-4A8D-9E9C-0E3BC2D5F322}" dt="2026-04-08T10:41:21.493" v="13" actId="47"/>
          <pc:sldLayoutMkLst>
            <pc:docMk/>
            <pc:sldMasterMk cId="3277994674" sldId="2147483648"/>
            <pc:sldLayoutMk cId="1809172793" sldId="2147483656"/>
          </pc:sldLayoutMkLst>
        </pc:sldLayoutChg>
        <pc:sldLayoutChg chg="del">
          <pc:chgData name="Serhiy Vashchuk" userId="b326a874-c734-4df8-a3b5-fc5aa2e7806a" providerId="ADAL" clId="{AD6473EB-1E75-4A8D-9E9C-0E3BC2D5F322}" dt="2026-04-08T10:41:21.493" v="13" actId="47"/>
          <pc:sldLayoutMkLst>
            <pc:docMk/>
            <pc:sldMasterMk cId="3277994674" sldId="2147483648"/>
            <pc:sldLayoutMk cId="1507148489" sldId="2147483657"/>
          </pc:sldLayoutMkLst>
        </pc:sldLayoutChg>
        <pc:sldLayoutChg chg="del">
          <pc:chgData name="Serhiy Vashchuk" userId="b326a874-c734-4df8-a3b5-fc5aa2e7806a" providerId="ADAL" clId="{AD6473EB-1E75-4A8D-9E9C-0E3BC2D5F322}" dt="2026-04-08T10:41:21.493" v="13" actId="47"/>
          <pc:sldLayoutMkLst>
            <pc:docMk/>
            <pc:sldMasterMk cId="3277994674" sldId="2147483648"/>
            <pc:sldLayoutMk cId="1901030102" sldId="2147483660"/>
          </pc:sldLayoutMkLst>
        </pc:sldLayoutChg>
        <pc:sldLayoutChg chg="del">
          <pc:chgData name="Serhiy Vashchuk" userId="b326a874-c734-4df8-a3b5-fc5aa2e7806a" providerId="ADAL" clId="{AD6473EB-1E75-4A8D-9E9C-0E3BC2D5F322}" dt="2026-04-08T10:41:21.493" v="13" actId="47"/>
          <pc:sldLayoutMkLst>
            <pc:docMk/>
            <pc:sldMasterMk cId="3277994674" sldId="2147483648"/>
            <pc:sldLayoutMk cId="3071734829" sldId="2147483661"/>
          </pc:sldLayoutMkLst>
        </pc:sldLayoutChg>
        <pc:sldLayoutChg chg="del">
          <pc:chgData name="Serhiy Vashchuk" userId="b326a874-c734-4df8-a3b5-fc5aa2e7806a" providerId="ADAL" clId="{AD6473EB-1E75-4A8D-9E9C-0E3BC2D5F322}" dt="2026-04-08T10:41:21.493" v="13" actId="47"/>
          <pc:sldLayoutMkLst>
            <pc:docMk/>
            <pc:sldMasterMk cId="3277994674" sldId="2147483648"/>
            <pc:sldLayoutMk cId="4008095102" sldId="2147483662"/>
          </pc:sldLayoutMkLst>
        </pc:sldLayoutChg>
        <pc:sldLayoutChg chg="del">
          <pc:chgData name="Serhiy Vashchuk" userId="b326a874-c734-4df8-a3b5-fc5aa2e7806a" providerId="ADAL" clId="{AD6473EB-1E75-4A8D-9E9C-0E3BC2D5F322}" dt="2026-04-08T10:41:21.493" v="13" actId="47"/>
          <pc:sldLayoutMkLst>
            <pc:docMk/>
            <pc:sldMasterMk cId="3277994674" sldId="2147483648"/>
            <pc:sldLayoutMk cId="681223869" sldId="2147483663"/>
          </pc:sldLayoutMkLst>
        </pc:sldLayoutChg>
        <pc:sldLayoutChg chg="del">
          <pc:chgData name="Serhiy Vashchuk" userId="b326a874-c734-4df8-a3b5-fc5aa2e7806a" providerId="ADAL" clId="{AD6473EB-1E75-4A8D-9E9C-0E3BC2D5F322}" dt="2026-04-08T10:41:21.493" v="13" actId="47"/>
          <pc:sldLayoutMkLst>
            <pc:docMk/>
            <pc:sldMasterMk cId="3277994674" sldId="2147483648"/>
            <pc:sldLayoutMk cId="2355592764" sldId="2147483664"/>
          </pc:sldLayoutMkLst>
        </pc:sldLayoutChg>
        <pc:sldLayoutChg chg="del">
          <pc:chgData name="Serhiy Vashchuk" userId="b326a874-c734-4df8-a3b5-fc5aa2e7806a" providerId="ADAL" clId="{AD6473EB-1E75-4A8D-9E9C-0E3BC2D5F322}" dt="2026-04-08T10:41:21.493" v="13" actId="47"/>
          <pc:sldLayoutMkLst>
            <pc:docMk/>
            <pc:sldMasterMk cId="3277994674" sldId="2147483648"/>
            <pc:sldLayoutMk cId="684286208" sldId="2147483665"/>
          </pc:sldLayoutMkLst>
        </pc:sldLayoutChg>
        <pc:sldLayoutChg chg="del">
          <pc:chgData name="Serhiy Vashchuk" userId="b326a874-c734-4df8-a3b5-fc5aa2e7806a" providerId="ADAL" clId="{AD6473EB-1E75-4A8D-9E9C-0E3BC2D5F322}" dt="2026-04-08T10:41:21.493" v="13" actId="47"/>
          <pc:sldLayoutMkLst>
            <pc:docMk/>
            <pc:sldMasterMk cId="3277994674" sldId="2147483648"/>
            <pc:sldLayoutMk cId="442642610" sldId="2147483666"/>
          </pc:sldLayoutMkLst>
        </pc:sldLayoutChg>
        <pc:sldLayoutChg chg="del">
          <pc:chgData name="Serhiy Vashchuk" userId="b326a874-c734-4df8-a3b5-fc5aa2e7806a" providerId="ADAL" clId="{AD6473EB-1E75-4A8D-9E9C-0E3BC2D5F322}" dt="2026-04-08T10:41:21.493" v="13" actId="47"/>
          <pc:sldLayoutMkLst>
            <pc:docMk/>
            <pc:sldMasterMk cId="3277994674" sldId="2147483648"/>
            <pc:sldLayoutMk cId="1559558886" sldId="2147483667"/>
          </pc:sldLayoutMkLst>
        </pc:sldLayoutChg>
        <pc:sldLayoutChg chg="del">
          <pc:chgData name="Serhiy Vashchuk" userId="b326a874-c734-4df8-a3b5-fc5aa2e7806a" providerId="ADAL" clId="{AD6473EB-1E75-4A8D-9E9C-0E3BC2D5F322}" dt="2026-04-08T10:41:21.493" v="13" actId="47"/>
          <pc:sldLayoutMkLst>
            <pc:docMk/>
            <pc:sldMasterMk cId="3277994674" sldId="2147483648"/>
            <pc:sldLayoutMk cId="2923731144" sldId="2147483669"/>
          </pc:sldLayoutMkLst>
        </pc:sldLayoutChg>
        <pc:sldLayoutChg chg="del">
          <pc:chgData name="Serhiy Vashchuk" userId="b326a874-c734-4df8-a3b5-fc5aa2e7806a" providerId="ADAL" clId="{AD6473EB-1E75-4A8D-9E9C-0E3BC2D5F322}" dt="2026-04-08T10:41:21.493" v="13" actId="47"/>
          <pc:sldLayoutMkLst>
            <pc:docMk/>
            <pc:sldMasterMk cId="3277994674" sldId="2147483648"/>
            <pc:sldLayoutMk cId="128421883" sldId="2147483670"/>
          </pc:sldLayoutMkLst>
        </pc:sldLayoutChg>
        <pc:sldLayoutChg chg="del">
          <pc:chgData name="Serhiy Vashchuk" userId="b326a874-c734-4df8-a3b5-fc5aa2e7806a" providerId="ADAL" clId="{AD6473EB-1E75-4A8D-9E9C-0E3BC2D5F322}" dt="2026-04-08T10:41:21.493" v="13" actId="47"/>
          <pc:sldLayoutMkLst>
            <pc:docMk/>
            <pc:sldMasterMk cId="3277994674" sldId="2147483648"/>
            <pc:sldLayoutMk cId="2783921562" sldId="2147483671"/>
          </pc:sldLayoutMkLst>
        </pc:sldLayoutChg>
        <pc:sldLayoutChg chg="del">
          <pc:chgData name="Serhiy Vashchuk" userId="b326a874-c734-4df8-a3b5-fc5aa2e7806a" providerId="ADAL" clId="{AD6473EB-1E75-4A8D-9E9C-0E3BC2D5F322}" dt="2026-04-08T10:41:21.493" v="13" actId="47"/>
          <pc:sldLayoutMkLst>
            <pc:docMk/>
            <pc:sldMasterMk cId="3277994674" sldId="2147483648"/>
            <pc:sldLayoutMk cId="1021647059" sldId="2147483672"/>
          </pc:sldLayoutMkLst>
        </pc:sldLayoutChg>
        <pc:sldLayoutChg chg="del">
          <pc:chgData name="Serhiy Vashchuk" userId="b326a874-c734-4df8-a3b5-fc5aa2e7806a" providerId="ADAL" clId="{AD6473EB-1E75-4A8D-9E9C-0E3BC2D5F322}" dt="2026-04-08T10:41:21.493" v="13" actId="47"/>
          <pc:sldLayoutMkLst>
            <pc:docMk/>
            <pc:sldMasterMk cId="3277994674" sldId="2147483648"/>
            <pc:sldLayoutMk cId="4265318894" sldId="2147483673"/>
          </pc:sldLayoutMkLst>
        </pc:sldLayoutChg>
        <pc:sldLayoutChg chg="del">
          <pc:chgData name="Serhiy Vashchuk" userId="b326a874-c734-4df8-a3b5-fc5aa2e7806a" providerId="ADAL" clId="{AD6473EB-1E75-4A8D-9E9C-0E3BC2D5F322}" dt="2026-04-08T10:41:21.493" v="13" actId="47"/>
          <pc:sldLayoutMkLst>
            <pc:docMk/>
            <pc:sldMasterMk cId="3277994674" sldId="2147483648"/>
            <pc:sldLayoutMk cId="1393554856" sldId="2147483674"/>
          </pc:sldLayoutMkLst>
        </pc:sldLayoutChg>
        <pc:sldLayoutChg chg="del">
          <pc:chgData name="Serhiy Vashchuk" userId="b326a874-c734-4df8-a3b5-fc5aa2e7806a" providerId="ADAL" clId="{AD6473EB-1E75-4A8D-9E9C-0E3BC2D5F322}" dt="2026-04-08T10:41:21.493" v="13" actId="47"/>
          <pc:sldLayoutMkLst>
            <pc:docMk/>
            <pc:sldMasterMk cId="3277994674" sldId="2147483648"/>
            <pc:sldLayoutMk cId="3166958974" sldId="2147483675"/>
          </pc:sldLayoutMkLst>
        </pc:sldLayoutChg>
      </pc:sldMasterChg>
      <pc:sldMasterChg chg="del delSldLayout">
        <pc:chgData name="Serhiy Vashchuk" userId="b326a874-c734-4df8-a3b5-fc5aa2e7806a" providerId="ADAL" clId="{AD6473EB-1E75-4A8D-9E9C-0E3BC2D5F322}" dt="2026-04-08T10:41:21.493" v="13" actId="47"/>
        <pc:sldMasterMkLst>
          <pc:docMk/>
          <pc:sldMasterMk cId="2299690408" sldId="2147483703"/>
        </pc:sldMasterMkLst>
        <pc:sldLayoutChg chg="del">
          <pc:chgData name="Serhiy Vashchuk" userId="b326a874-c734-4df8-a3b5-fc5aa2e7806a" providerId="ADAL" clId="{AD6473EB-1E75-4A8D-9E9C-0E3BC2D5F322}" dt="2026-04-08T10:41:21.493" v="13" actId="47"/>
          <pc:sldLayoutMkLst>
            <pc:docMk/>
            <pc:sldMasterMk cId="2299690408" sldId="2147483703"/>
            <pc:sldLayoutMk cId="2884990949" sldId="2147483704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09E4E9-25A6-4B99-81ED-7A724E0C837C}" type="datetimeFigureOut">
              <a:rPr lang="uk-UA" smtClean="0"/>
              <a:t>08.04.2026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0BB672-5D3D-423C-9101-571817E884C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8298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968efc95a3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968efc95a3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968efc95a3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3968efc95a3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3968efc95a3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3968efc95a3_0_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3968efc95a3_0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3968efc95a3_0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968efc95a3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968efc95a3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968efc95a3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968efc95a3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968efc95a3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968efc95a3_0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968efc95a3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3968efc95a3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968efc95a3_0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968efc95a3_0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968efc95a3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3968efc95a3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968efc95a3_0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3968efc95a3_0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968efc95a3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3968efc95a3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6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1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Relationship Id="rId14" Type="http://schemas.openxmlformats.org/officeDocument/2006/relationships/image" Target="../media/image22.png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38B257-4ABA-7528-A053-BB778996F6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0D23D3DF-9FFE-54AC-C465-293527B347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9AB52B4-5EB9-DA2A-7AB4-885190D4C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759FD-518B-4643-A576-ED7E465EDD07}" type="datetimeFigureOut">
              <a:rPr lang="uk-UA" smtClean="0"/>
              <a:t>08.04.2026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2779012-87DD-6F78-4C5E-858CC167D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62FF9F9-1945-4BB8-F90D-92698B8B8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E09E3-F875-4B8A-9AF8-14803D2DB0A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3446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кутник 5">
            <a:extLst>
              <a:ext uri="{FF2B5EF4-FFF2-40B4-BE49-F238E27FC236}">
                <a16:creationId xmlns:a16="http://schemas.microsoft.com/office/drawing/2014/main" id="{26041056-4E1A-C5B2-B726-2328B4B50B8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40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A9CE6B-67DB-AAE7-219E-1007F38FB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071" y="458076"/>
            <a:ext cx="7883756" cy="100213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E3D3E297-E3EA-A0C4-1B41-88A76FA68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89FD-95D1-4690-8935-D58684692F12}" type="datetimeFigureOut">
              <a:rPr lang="uk-UA" smtClean="0"/>
              <a:t>08.04.2026</a:t>
            </a:fld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3809512A-2D34-627A-1854-584B37EDB78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10D6F5-2413-48BF-80E8-23B31AC67592}" type="slidenum">
              <a:rPr lang="uk-UA" smtClean="0"/>
              <a:t>‹№›</a:t>
            </a:fld>
            <a:endParaRPr lang="uk-UA"/>
          </a:p>
        </p:txBody>
      </p:sp>
      <p:pic>
        <p:nvPicPr>
          <p:cNvPr id="5" name="Google Shape;115;p13">
            <a:extLst>
              <a:ext uri="{FF2B5EF4-FFF2-40B4-BE49-F238E27FC236}">
                <a16:creationId xmlns:a16="http://schemas.microsoft.com/office/drawing/2014/main" id="{8B91E3C9-03C7-F6A4-E78C-0471C0F86349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b="27979"/>
          <a:stretch/>
        </p:blipFill>
        <p:spPr>
          <a:xfrm>
            <a:off x="9253616" y="488817"/>
            <a:ext cx="2312955" cy="6168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01183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C68660-706E-7190-4DEB-E8D35D9E14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999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F16B0427-E9C0-66D4-1611-F4880AB7CD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09" indent="0" algn="ctr">
              <a:buNone/>
              <a:defRPr sz="2000"/>
            </a:lvl2pPr>
            <a:lvl3pPr marL="914217" indent="0" algn="ctr">
              <a:buNone/>
              <a:defRPr sz="1800"/>
            </a:lvl3pPr>
            <a:lvl4pPr marL="1371326" indent="0" algn="ctr">
              <a:buNone/>
              <a:defRPr sz="1600"/>
            </a:lvl4pPr>
            <a:lvl5pPr marL="1828434" indent="0" algn="ctr">
              <a:buNone/>
              <a:defRPr sz="1600"/>
            </a:lvl5pPr>
            <a:lvl6pPr marL="2285543" indent="0" algn="ctr">
              <a:buNone/>
              <a:defRPr sz="1600"/>
            </a:lvl6pPr>
            <a:lvl7pPr marL="2742651" indent="0" algn="ctr">
              <a:buNone/>
              <a:defRPr sz="1600"/>
            </a:lvl7pPr>
            <a:lvl8pPr marL="3199760" indent="0" algn="ctr">
              <a:buNone/>
              <a:defRPr sz="1600"/>
            </a:lvl8pPr>
            <a:lvl9pPr marL="3656868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60B07B19-AE12-DB41-708C-5946D92B1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89FD-95D1-4690-8935-D58684692F12}" type="datetimeFigureOut">
              <a:rPr lang="uk-UA" smtClean="0"/>
              <a:t>08.04.2026</a:t>
            </a:fld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ECF742E-EB88-D5F3-0F9D-E42EC33E4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0D6F5-2413-48BF-80E8-23B31AC6759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619556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438A09-165B-266E-BD2F-4D70A53CC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4441EE3-4F94-AEF0-ED2A-CFE8E632E1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7B3AE09-A452-C94C-56CB-3AB4BEA32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89FD-95D1-4690-8935-D58684692F12}" type="datetimeFigureOut">
              <a:rPr lang="uk-UA" smtClean="0"/>
              <a:t>08.04.2026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0A66EED-97A6-CF25-0109-0BB0E4DFD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46CFA10-8591-5DA1-9242-9DC25D9AE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0D6F5-2413-48BF-80E8-23B31AC6759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921064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AAEDCB-9872-0E58-5D29-C4FB9ECBF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5999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DF2DF7A7-8E51-3D76-A214-5F0EEDD840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109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217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326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434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5543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2651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19976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6868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A038A72-29C8-59BF-D420-6ED42C8EE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89FD-95D1-4690-8935-D58684692F12}" type="datetimeFigureOut">
              <a:rPr lang="uk-UA" smtClean="0"/>
              <a:t>08.04.2026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3EE86CBA-7B9D-CD4A-5D7E-4BCAF7304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99B24A0-E88A-BFDB-B4AC-5262ADFF0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0D6F5-2413-48BF-80E8-23B31AC6759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715782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5AC74A-1B30-B7E6-2B60-B4C68F730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4C1707A-FB6D-FA05-21F0-46CD8F6878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7070" y="1825626"/>
            <a:ext cx="5452730" cy="419949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F665F11A-4646-3ED5-CD7F-B23F44E04A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6"/>
            <a:ext cx="5452730" cy="419949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BCAA9015-B710-DBE0-F57A-7EA459117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89FD-95D1-4690-8935-D58684692F12}" type="datetimeFigureOut">
              <a:rPr lang="uk-UA" smtClean="0"/>
              <a:t>08.04.2026</a:t>
            </a:fld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C65A4686-F005-B657-4DB3-C4C214720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0D6F5-2413-48BF-80E8-23B31AC6759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244770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D4A318-AB61-7A18-7D35-4E60D4700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308" y="365126"/>
            <a:ext cx="10744903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0C8B7B36-3B55-98FA-2A6E-FBD1CC6BD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6309" y="1681163"/>
            <a:ext cx="533126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9" indent="0">
              <a:buNone/>
              <a:defRPr sz="2000" b="1"/>
            </a:lvl2pPr>
            <a:lvl3pPr marL="914217" indent="0">
              <a:buNone/>
              <a:defRPr sz="1800" b="1"/>
            </a:lvl3pPr>
            <a:lvl4pPr marL="1371326" indent="0">
              <a:buNone/>
              <a:defRPr sz="1600" b="1"/>
            </a:lvl4pPr>
            <a:lvl5pPr marL="1828434" indent="0">
              <a:buNone/>
              <a:defRPr sz="1600" b="1"/>
            </a:lvl5pPr>
            <a:lvl6pPr marL="2285543" indent="0">
              <a:buNone/>
              <a:defRPr sz="1600" b="1"/>
            </a:lvl6pPr>
            <a:lvl7pPr marL="2742651" indent="0">
              <a:buNone/>
              <a:defRPr sz="1600" b="1"/>
            </a:lvl7pPr>
            <a:lvl8pPr marL="3199760" indent="0">
              <a:buNone/>
              <a:defRPr sz="1600" b="1"/>
            </a:lvl8pPr>
            <a:lvl9pPr marL="3656868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C1EF95BF-18BB-297C-B711-95C0EB1CEC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6309" y="2505075"/>
            <a:ext cx="5331267" cy="356257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9587452F-A656-FA84-5C2F-C237A82423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9" indent="0">
              <a:buNone/>
              <a:defRPr sz="2000" b="1"/>
            </a:lvl2pPr>
            <a:lvl3pPr marL="914217" indent="0">
              <a:buNone/>
              <a:defRPr sz="1800" b="1"/>
            </a:lvl3pPr>
            <a:lvl4pPr marL="1371326" indent="0">
              <a:buNone/>
              <a:defRPr sz="1600" b="1"/>
            </a:lvl4pPr>
            <a:lvl5pPr marL="1828434" indent="0">
              <a:buNone/>
              <a:defRPr sz="1600" b="1"/>
            </a:lvl5pPr>
            <a:lvl6pPr marL="2285543" indent="0">
              <a:buNone/>
              <a:defRPr sz="1600" b="1"/>
            </a:lvl6pPr>
            <a:lvl7pPr marL="2742651" indent="0">
              <a:buNone/>
              <a:defRPr sz="1600" b="1"/>
            </a:lvl7pPr>
            <a:lvl8pPr marL="3199760" indent="0">
              <a:buNone/>
              <a:defRPr sz="1600" b="1"/>
            </a:lvl8pPr>
            <a:lvl9pPr marL="3656868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186F11C3-8CC5-914F-3FCD-85E9D327EE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56257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CCF015C6-7EF0-BD56-8CA1-734BDE522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89FD-95D1-4690-8935-D58684692F12}" type="datetimeFigureOut">
              <a:rPr lang="uk-UA" smtClean="0"/>
              <a:t>08.04.2026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7A40DE05-A055-65B9-62EF-65A944343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D62EC4B9-6902-34AB-51D0-DBBC718AD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0D6F5-2413-48BF-80E8-23B31AC6759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628661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6857B3-8D23-5B57-89BC-8FAD9B7A9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B77D7FD4-5784-BEE1-BEF1-E7C7DDDAB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89FD-95D1-4690-8935-D58684692F12}" type="datetimeFigureOut">
              <a:rPr lang="uk-UA" smtClean="0"/>
              <a:t>08.04.2026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2E138E2D-4107-FCE0-90F5-67DF6E7EE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189B827A-A53A-90C4-3133-C0B607AB7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0D6F5-2413-48BF-80E8-23B31AC6759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677436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FA10DB93-C80F-0D88-6D7E-C8DB778D2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89FD-95D1-4690-8935-D58684692F12}" type="datetimeFigureOut">
              <a:rPr lang="uk-UA" smtClean="0"/>
              <a:t>08.04.2026</a:t>
            </a:fld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F68A378-A09E-84F7-4AC5-B52B56D81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0D6F5-2413-48BF-80E8-23B31AC6759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135951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EC814A-D811-BF40-924C-CDF45B511F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199">
                <a:solidFill>
                  <a:schemeClr val="accent1"/>
                </a:solidFill>
              </a:defRPr>
            </a:lvl1pPr>
          </a:lstStyle>
          <a:p>
            <a:r>
              <a:rPr lang="uk-UA"/>
              <a:t>Заголовок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519D604-41E8-3953-0C9E-0056276536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240466"/>
            <a:ext cx="6321240" cy="4749209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A365292C-8F53-A0CE-A4F6-36D682C176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09" indent="0">
              <a:buNone/>
              <a:defRPr sz="1400"/>
            </a:lvl2pPr>
            <a:lvl3pPr marL="914217" indent="0">
              <a:buNone/>
              <a:defRPr sz="1200"/>
            </a:lvl3pPr>
            <a:lvl4pPr marL="1371326" indent="0">
              <a:buNone/>
              <a:defRPr sz="1000"/>
            </a:lvl4pPr>
            <a:lvl5pPr marL="1828434" indent="0">
              <a:buNone/>
              <a:defRPr sz="1000"/>
            </a:lvl5pPr>
            <a:lvl6pPr marL="2285543" indent="0">
              <a:buNone/>
              <a:defRPr sz="1000"/>
            </a:lvl6pPr>
            <a:lvl7pPr marL="2742651" indent="0">
              <a:buNone/>
              <a:defRPr sz="1000"/>
            </a:lvl7pPr>
            <a:lvl8pPr marL="3199760" indent="0">
              <a:buNone/>
              <a:defRPr sz="1000"/>
            </a:lvl8pPr>
            <a:lvl9pPr marL="3656868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70D98BA1-15C1-E512-438C-0DF4E05FA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89FD-95D1-4690-8935-D58684692F12}" type="datetimeFigureOut">
              <a:rPr lang="uk-UA" smtClean="0"/>
              <a:t>08.04.2026</a:t>
            </a:fld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A7F5C2D4-9558-522F-0BC6-B8739626B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0D6F5-2413-48BF-80E8-23B31AC6759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3940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BE6B24-D455-46B5-D9E0-7D1278F265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9" y="659219"/>
            <a:ext cx="3932237" cy="1398181"/>
          </a:xfrm>
        </p:spPr>
        <p:txBody>
          <a:bodyPr anchor="b"/>
          <a:lstStyle>
            <a:lvl1pPr>
              <a:defRPr sz="3199">
                <a:solidFill>
                  <a:schemeClr val="accent1"/>
                </a:solidFill>
              </a:defRPr>
            </a:lvl1pPr>
          </a:lstStyle>
          <a:p>
            <a:r>
              <a:rPr lang="uk-UA"/>
              <a:t>Заголовок Можна вписати сюди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FFB4C8F9-6009-E86E-26CD-005EB9A95D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199"/>
            </a:lvl1pPr>
            <a:lvl2pPr marL="457109" indent="0">
              <a:buNone/>
              <a:defRPr sz="2799"/>
            </a:lvl2pPr>
            <a:lvl3pPr marL="914217" indent="0">
              <a:buNone/>
              <a:defRPr sz="2400"/>
            </a:lvl3pPr>
            <a:lvl4pPr marL="1371326" indent="0">
              <a:buNone/>
              <a:defRPr sz="2000"/>
            </a:lvl4pPr>
            <a:lvl5pPr marL="1828434" indent="0">
              <a:buNone/>
              <a:defRPr sz="2000"/>
            </a:lvl5pPr>
            <a:lvl6pPr marL="2285543" indent="0">
              <a:buNone/>
              <a:defRPr sz="2000"/>
            </a:lvl6pPr>
            <a:lvl7pPr marL="2742651" indent="0">
              <a:buNone/>
              <a:defRPr sz="2000"/>
            </a:lvl7pPr>
            <a:lvl8pPr marL="3199760" indent="0">
              <a:buNone/>
              <a:defRPr sz="2000"/>
            </a:lvl8pPr>
            <a:lvl9pPr marL="3656868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E3EE24ED-073B-0BA9-ECAF-07C54A4DE7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09" indent="0">
              <a:buNone/>
              <a:defRPr sz="1400"/>
            </a:lvl2pPr>
            <a:lvl3pPr marL="914217" indent="0">
              <a:buNone/>
              <a:defRPr sz="1200"/>
            </a:lvl3pPr>
            <a:lvl4pPr marL="1371326" indent="0">
              <a:buNone/>
              <a:defRPr sz="1000"/>
            </a:lvl4pPr>
            <a:lvl5pPr marL="1828434" indent="0">
              <a:buNone/>
              <a:defRPr sz="1000"/>
            </a:lvl5pPr>
            <a:lvl6pPr marL="2285543" indent="0">
              <a:buNone/>
              <a:defRPr sz="1000"/>
            </a:lvl6pPr>
            <a:lvl7pPr marL="2742651" indent="0">
              <a:buNone/>
              <a:defRPr sz="1000"/>
            </a:lvl7pPr>
            <a:lvl8pPr marL="3199760" indent="0">
              <a:buNone/>
              <a:defRPr sz="1000"/>
            </a:lvl8pPr>
            <a:lvl9pPr marL="3656868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4DA150ED-01DA-D1F5-5088-F5C86D34B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89FD-95D1-4690-8935-D58684692F12}" type="datetimeFigureOut">
              <a:rPr lang="uk-UA" smtClean="0"/>
              <a:t>08.04.2026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E558BCDA-71CA-DEA9-3D06-C137D675E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08277A9D-88F6-88FD-7B00-5B6E4206E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0D6F5-2413-48BF-80E8-23B31AC6759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52914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профтех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кутник 9">
            <a:extLst>
              <a:ext uri="{FF2B5EF4-FFF2-40B4-BE49-F238E27FC236}">
                <a16:creationId xmlns:a16="http://schemas.microsoft.com/office/drawing/2014/main" id="{0468DB21-EFE4-2137-5937-3291F8825A00}"/>
              </a:ext>
            </a:extLst>
          </p:cNvPr>
          <p:cNvSpPr/>
          <p:nvPr userDrawn="1"/>
        </p:nvSpPr>
        <p:spPr>
          <a:xfrm>
            <a:off x="1" y="0"/>
            <a:ext cx="12191937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40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9A35F1-089E-7E0F-0F15-1DC402080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01093"/>
            <a:ext cx="6126480" cy="1744822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EC75DA07-8E7C-DC13-536E-918D82A10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89FD-95D1-4690-8935-D58684692F12}" type="datetimeFigureOut">
              <a:rPr lang="uk-UA" smtClean="0"/>
              <a:t>08.04.2026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631D94DD-11C8-2AE3-6D48-E27701BF0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B5508F2C-1661-A867-0C1D-BB25DA4EF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0D6F5-2413-48BF-80E8-23B31AC67592}" type="slidenum">
              <a:rPr lang="uk-UA" smtClean="0"/>
              <a:t>‹№›</a:t>
            </a:fld>
            <a:endParaRPr lang="uk-UA"/>
          </a:p>
        </p:txBody>
      </p:sp>
      <p:pic>
        <p:nvPicPr>
          <p:cNvPr id="6" name="Google Shape;43;p6" descr=" ">
            <a:extLst>
              <a:ext uri="{FF2B5EF4-FFF2-40B4-BE49-F238E27FC236}">
                <a16:creationId xmlns:a16="http://schemas.microsoft.com/office/drawing/2014/main" id="{5D9D3452-9046-8418-A029-79E77E0E16E0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343617" y="495682"/>
            <a:ext cx="5848320" cy="5866636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44;p6">
            <a:extLst>
              <a:ext uri="{FF2B5EF4-FFF2-40B4-BE49-F238E27FC236}">
                <a16:creationId xmlns:a16="http://schemas.microsoft.com/office/drawing/2014/main" id="{22E8CD0F-F4EF-FFBB-7BB0-3263910A94BD}"/>
              </a:ext>
            </a:extLst>
          </p:cNvPr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5051" y="375334"/>
            <a:ext cx="3221256" cy="119282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Місце для тексту 8">
            <a:extLst>
              <a:ext uri="{FF2B5EF4-FFF2-40B4-BE49-F238E27FC236}">
                <a16:creationId xmlns:a16="http://schemas.microsoft.com/office/drawing/2014/main" id="{B4A4BDD7-C4FA-0E41-19D1-D75B3438AC2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4373563"/>
            <a:ext cx="6142038" cy="162401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10800282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uk" smtClean="0"/>
              <a:pPr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484073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профтех текст чорний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кутник 9">
            <a:extLst>
              <a:ext uri="{FF2B5EF4-FFF2-40B4-BE49-F238E27FC236}">
                <a16:creationId xmlns:a16="http://schemas.microsoft.com/office/drawing/2014/main" id="{4E2531F5-6CC6-B9D6-F23A-095247C05819}"/>
              </a:ext>
            </a:extLst>
          </p:cNvPr>
          <p:cNvSpPr/>
          <p:nvPr userDrawn="1"/>
        </p:nvSpPr>
        <p:spPr>
          <a:xfrm>
            <a:off x="1" y="0"/>
            <a:ext cx="12191937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40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4E4F41-B2A7-5E2E-3185-739BE2322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051" y="2103438"/>
            <a:ext cx="5690029" cy="2179003"/>
          </a:xfrm>
        </p:spPr>
        <p:txBody>
          <a:bodyPr/>
          <a:lstStyle>
            <a:lvl1pPr>
              <a:defRPr b="1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6E1CED3E-DACA-98F9-5771-FFC1663FC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89FD-95D1-4690-8935-D58684692F12}" type="datetimeFigureOut">
              <a:rPr lang="uk-UA" smtClean="0"/>
              <a:t>08.04.2026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CB291E1E-4D0F-0EF3-645A-FF7ABCC21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439A32A2-051D-34B0-AE02-ABC209D28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0D6F5-2413-48BF-80E8-23B31AC67592}" type="slidenum">
              <a:rPr lang="uk-UA" smtClean="0"/>
              <a:t>‹№›</a:t>
            </a:fld>
            <a:endParaRPr lang="uk-UA"/>
          </a:p>
        </p:txBody>
      </p:sp>
      <p:pic>
        <p:nvPicPr>
          <p:cNvPr id="6" name="Google Shape;77;p10" descr=" ">
            <a:extLst>
              <a:ext uri="{FF2B5EF4-FFF2-40B4-BE49-F238E27FC236}">
                <a16:creationId xmlns:a16="http://schemas.microsoft.com/office/drawing/2014/main" id="{3B6C7958-D723-A2FB-C5F9-84CB2694FFFD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648416" y="387746"/>
            <a:ext cx="5543521" cy="646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80;p10">
            <a:extLst>
              <a:ext uri="{FF2B5EF4-FFF2-40B4-BE49-F238E27FC236}">
                <a16:creationId xmlns:a16="http://schemas.microsoft.com/office/drawing/2014/main" id="{3AA9EFC3-935E-AEB5-ABF0-8E3F3C7DB14D}"/>
              </a:ext>
            </a:extLst>
          </p:cNvPr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665052" y="642002"/>
            <a:ext cx="2606823" cy="965299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Місце для тексту 8">
            <a:extLst>
              <a:ext uri="{FF2B5EF4-FFF2-40B4-BE49-F238E27FC236}">
                <a16:creationId xmlns:a16="http://schemas.microsoft.com/office/drawing/2014/main" id="{BA65C224-4F1A-1601-CB3F-1E165562B3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65163" y="4449764"/>
            <a:ext cx="7123112" cy="1539875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196520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Прямокутник 26">
            <a:extLst>
              <a:ext uri="{FF2B5EF4-FFF2-40B4-BE49-F238E27FC236}">
                <a16:creationId xmlns:a16="http://schemas.microsoft.com/office/drawing/2014/main" id="{6CD484BB-E53F-C45E-078E-290B2921D328}"/>
              </a:ext>
            </a:extLst>
          </p:cNvPr>
          <p:cNvSpPr/>
          <p:nvPr userDrawn="1"/>
        </p:nvSpPr>
        <p:spPr>
          <a:xfrm>
            <a:off x="0" y="5642344"/>
            <a:ext cx="12192000" cy="12156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40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939DA7-3E85-47F8-4498-AB1956663A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1348" y="458076"/>
            <a:ext cx="8294106" cy="989601"/>
          </a:xfrm>
        </p:spPr>
        <p:txBody>
          <a:bodyPr/>
          <a:lstStyle/>
          <a:p>
            <a:r>
              <a:rPr lang="uk-UA"/>
              <a:t>ВВЕДІТЬ ВАШ ЗАГОЛОВОК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405B424D-88F8-4857-0F27-BB5F8D6DE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89FD-95D1-4690-8935-D58684692F12}" type="datetimeFigureOut">
              <a:rPr lang="uk-UA" smtClean="0"/>
              <a:t>08.04.2026</a:t>
            </a:fld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3059DA7-11AC-9B44-AD61-3D3F84581D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10D6F5-2413-48BF-80E8-23B31AC67592}" type="slidenum">
              <a:rPr lang="uk-UA" smtClean="0"/>
              <a:t>‹№›</a:t>
            </a:fld>
            <a:endParaRPr lang="uk-UA"/>
          </a:p>
        </p:txBody>
      </p:sp>
      <p:sp>
        <p:nvSpPr>
          <p:cNvPr id="5" name="Google Shape;121;p14">
            <a:extLst>
              <a:ext uri="{FF2B5EF4-FFF2-40B4-BE49-F238E27FC236}">
                <a16:creationId xmlns:a16="http://schemas.microsoft.com/office/drawing/2014/main" id="{19FF04FD-6F02-D187-F3B1-6D072A5D8957}"/>
              </a:ext>
            </a:extLst>
          </p:cNvPr>
          <p:cNvSpPr/>
          <p:nvPr userDrawn="1"/>
        </p:nvSpPr>
        <p:spPr>
          <a:xfrm>
            <a:off x="641347" y="1460756"/>
            <a:ext cx="2730486" cy="4882514"/>
          </a:xfrm>
          <a:prstGeom prst="rect">
            <a:avLst/>
          </a:prstGeom>
          <a:solidFill>
            <a:srgbClr val="7698C7"/>
          </a:solidFill>
          <a:ln>
            <a:noFill/>
          </a:ln>
        </p:spPr>
        <p:txBody>
          <a:bodyPr spcFirstLastPara="1" wrap="square" lIns="45701" tIns="45701" rIns="45701" bIns="45701" anchor="ctr" anchorCtr="0">
            <a:noAutofit/>
          </a:bodyPr>
          <a:lstStyle/>
          <a:p>
            <a:endParaRPr sz="350"/>
          </a:p>
        </p:txBody>
      </p:sp>
      <p:sp>
        <p:nvSpPr>
          <p:cNvPr id="6" name="Google Shape;122;p14">
            <a:extLst>
              <a:ext uri="{FF2B5EF4-FFF2-40B4-BE49-F238E27FC236}">
                <a16:creationId xmlns:a16="http://schemas.microsoft.com/office/drawing/2014/main" id="{7F455B18-222B-1021-DC42-90134F91C136}"/>
              </a:ext>
            </a:extLst>
          </p:cNvPr>
          <p:cNvSpPr/>
          <p:nvPr userDrawn="1"/>
        </p:nvSpPr>
        <p:spPr>
          <a:xfrm>
            <a:off x="3371833" y="1460756"/>
            <a:ext cx="2724136" cy="4882514"/>
          </a:xfrm>
          <a:prstGeom prst="rect">
            <a:avLst/>
          </a:prstGeom>
          <a:solidFill>
            <a:srgbClr val="BFD7F7"/>
          </a:solidFill>
          <a:ln>
            <a:noFill/>
          </a:ln>
        </p:spPr>
        <p:txBody>
          <a:bodyPr spcFirstLastPara="1" wrap="square" lIns="45701" tIns="45701" rIns="45701" bIns="45701" anchor="ctr" anchorCtr="0">
            <a:noAutofit/>
          </a:bodyPr>
          <a:lstStyle/>
          <a:p>
            <a:endParaRPr sz="350"/>
          </a:p>
        </p:txBody>
      </p:sp>
      <p:sp>
        <p:nvSpPr>
          <p:cNvPr id="7" name="Google Shape;123;p14">
            <a:extLst>
              <a:ext uri="{FF2B5EF4-FFF2-40B4-BE49-F238E27FC236}">
                <a16:creationId xmlns:a16="http://schemas.microsoft.com/office/drawing/2014/main" id="{C8FF2CB7-2BAF-269B-E691-5BA76AF1162B}"/>
              </a:ext>
            </a:extLst>
          </p:cNvPr>
          <p:cNvSpPr/>
          <p:nvPr userDrawn="1"/>
        </p:nvSpPr>
        <p:spPr>
          <a:xfrm>
            <a:off x="6095968" y="1460756"/>
            <a:ext cx="2736836" cy="4882514"/>
          </a:xfrm>
          <a:prstGeom prst="rect">
            <a:avLst/>
          </a:prstGeom>
          <a:solidFill>
            <a:srgbClr val="7698C7"/>
          </a:solidFill>
          <a:ln>
            <a:noFill/>
          </a:ln>
        </p:spPr>
        <p:txBody>
          <a:bodyPr spcFirstLastPara="1" wrap="square" lIns="45701" tIns="45701" rIns="45701" bIns="45701" anchor="ctr" anchorCtr="0">
            <a:noAutofit/>
          </a:bodyPr>
          <a:lstStyle/>
          <a:p>
            <a:endParaRPr sz="350"/>
          </a:p>
        </p:txBody>
      </p:sp>
      <p:sp>
        <p:nvSpPr>
          <p:cNvPr id="8" name="Google Shape;124;p14">
            <a:extLst>
              <a:ext uri="{FF2B5EF4-FFF2-40B4-BE49-F238E27FC236}">
                <a16:creationId xmlns:a16="http://schemas.microsoft.com/office/drawing/2014/main" id="{B249691D-26B9-3227-18E9-2F97354A325A}"/>
              </a:ext>
            </a:extLst>
          </p:cNvPr>
          <p:cNvSpPr/>
          <p:nvPr userDrawn="1"/>
        </p:nvSpPr>
        <p:spPr>
          <a:xfrm>
            <a:off x="8832804" y="1460756"/>
            <a:ext cx="2730486" cy="4882514"/>
          </a:xfrm>
          <a:prstGeom prst="rect">
            <a:avLst/>
          </a:prstGeom>
          <a:solidFill>
            <a:srgbClr val="BFD7F7"/>
          </a:solidFill>
          <a:ln>
            <a:noFill/>
          </a:ln>
        </p:spPr>
        <p:txBody>
          <a:bodyPr spcFirstLastPara="1" wrap="square" lIns="45701" tIns="45701" rIns="45701" bIns="45701" anchor="ctr" anchorCtr="0">
            <a:noAutofit/>
          </a:bodyPr>
          <a:lstStyle/>
          <a:p>
            <a:endParaRPr sz="350"/>
          </a:p>
        </p:txBody>
      </p:sp>
      <p:sp>
        <p:nvSpPr>
          <p:cNvPr id="10" name="Місце для тексту 9">
            <a:extLst>
              <a:ext uri="{FF2B5EF4-FFF2-40B4-BE49-F238E27FC236}">
                <a16:creationId xmlns:a16="http://schemas.microsoft.com/office/drawing/2014/main" id="{A30F68C2-DCD3-E821-5FFA-7882713C384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407906" y="4641743"/>
            <a:ext cx="1997074" cy="619932"/>
          </a:xfrm>
        </p:spPr>
        <p:txBody>
          <a:bodyPr>
            <a:noAutofit/>
          </a:bodyPr>
          <a:lstStyle>
            <a:lvl1pPr>
              <a:defRPr sz="4399" b="1">
                <a:solidFill>
                  <a:schemeClr val="bg1"/>
                </a:solidFill>
              </a:defRPr>
            </a:lvl1pPr>
          </a:lstStyle>
          <a:p>
            <a:pPr lvl="0"/>
            <a:r>
              <a:rPr lang="uk-UA"/>
              <a:t>999</a:t>
            </a:r>
          </a:p>
        </p:txBody>
      </p:sp>
      <p:sp>
        <p:nvSpPr>
          <p:cNvPr id="11" name="Місце для тексту 9">
            <a:extLst>
              <a:ext uri="{FF2B5EF4-FFF2-40B4-BE49-F238E27FC236}">
                <a16:creationId xmlns:a16="http://schemas.microsoft.com/office/drawing/2014/main" id="{F176D2C1-30B7-001E-D73E-48E0A92DBB0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54993" y="4641743"/>
            <a:ext cx="1881188" cy="619932"/>
          </a:xfrm>
        </p:spPr>
        <p:txBody>
          <a:bodyPr>
            <a:noAutofit/>
          </a:bodyPr>
          <a:lstStyle>
            <a:lvl1pPr>
              <a:defRPr sz="4399" b="1">
                <a:solidFill>
                  <a:schemeClr val="bg1"/>
                </a:solidFill>
              </a:defRPr>
            </a:lvl1pPr>
          </a:lstStyle>
          <a:p>
            <a:pPr lvl="0"/>
            <a:r>
              <a:rPr lang="uk-UA"/>
              <a:t>999</a:t>
            </a:r>
          </a:p>
        </p:txBody>
      </p:sp>
      <p:sp>
        <p:nvSpPr>
          <p:cNvPr id="12" name="Місце для тексту 9">
            <a:extLst>
              <a:ext uri="{FF2B5EF4-FFF2-40B4-BE49-F238E27FC236}">
                <a16:creationId xmlns:a16="http://schemas.microsoft.com/office/drawing/2014/main" id="{4184D2F5-DA89-81CF-FE3F-7DFC8865A70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683771" y="4641743"/>
            <a:ext cx="1982897" cy="619932"/>
          </a:xfrm>
        </p:spPr>
        <p:txBody>
          <a:bodyPr>
            <a:noAutofit/>
          </a:bodyPr>
          <a:lstStyle>
            <a:lvl1pPr>
              <a:defRPr sz="4399" b="1">
                <a:solidFill>
                  <a:schemeClr val="tx1"/>
                </a:solidFill>
              </a:defRPr>
            </a:lvl1pPr>
          </a:lstStyle>
          <a:p>
            <a:pPr lvl="0"/>
            <a:r>
              <a:rPr lang="uk-UA"/>
              <a:t>999</a:t>
            </a:r>
          </a:p>
        </p:txBody>
      </p:sp>
      <p:sp>
        <p:nvSpPr>
          <p:cNvPr id="13" name="Місце для тексту 9">
            <a:extLst>
              <a:ext uri="{FF2B5EF4-FFF2-40B4-BE49-F238E27FC236}">
                <a16:creationId xmlns:a16="http://schemas.microsoft.com/office/drawing/2014/main" id="{8AC8AD3E-B8E7-EE83-8A66-3043A5F92A3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144741" y="4641743"/>
            <a:ext cx="2004903" cy="619932"/>
          </a:xfrm>
        </p:spPr>
        <p:txBody>
          <a:bodyPr>
            <a:noAutofit/>
          </a:bodyPr>
          <a:lstStyle>
            <a:lvl1pPr>
              <a:defRPr sz="4399" b="1">
                <a:solidFill>
                  <a:schemeClr val="tx1"/>
                </a:solidFill>
              </a:defRPr>
            </a:lvl1pPr>
          </a:lstStyle>
          <a:p>
            <a:pPr lvl="0"/>
            <a:r>
              <a:rPr lang="uk-UA"/>
              <a:t>999</a:t>
            </a:r>
          </a:p>
        </p:txBody>
      </p:sp>
      <p:sp>
        <p:nvSpPr>
          <p:cNvPr id="15" name="Місце для тексту 14">
            <a:extLst>
              <a:ext uri="{FF2B5EF4-FFF2-40B4-BE49-F238E27FC236}">
                <a16:creationId xmlns:a16="http://schemas.microsoft.com/office/drawing/2014/main" id="{0B137FA7-D937-4F33-316A-BC753FCAB0D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55688" y="5362576"/>
            <a:ext cx="2106612" cy="766763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uk-UA"/>
              <a:t>Опис показника</a:t>
            </a:r>
          </a:p>
        </p:txBody>
      </p:sp>
      <p:sp>
        <p:nvSpPr>
          <p:cNvPr id="16" name="Місце для тексту 14">
            <a:extLst>
              <a:ext uri="{FF2B5EF4-FFF2-40B4-BE49-F238E27FC236}">
                <a16:creationId xmlns:a16="http://schemas.microsoft.com/office/drawing/2014/main" id="{EFECC625-6168-5FAB-B536-245955AC6D4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683770" y="5362575"/>
            <a:ext cx="2106612" cy="766763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uk-UA"/>
              <a:t>Опис показника</a:t>
            </a:r>
          </a:p>
        </p:txBody>
      </p:sp>
      <p:sp>
        <p:nvSpPr>
          <p:cNvPr id="19" name="Місце для тексту 14">
            <a:extLst>
              <a:ext uri="{FF2B5EF4-FFF2-40B4-BE49-F238E27FC236}">
                <a16:creationId xmlns:a16="http://schemas.microsoft.com/office/drawing/2014/main" id="{C6403BAF-FB29-D5DB-291A-50313B7276C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144741" y="5362574"/>
            <a:ext cx="2106612" cy="766763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uk-UA"/>
              <a:t>Опис показника</a:t>
            </a:r>
          </a:p>
        </p:txBody>
      </p:sp>
      <p:sp>
        <p:nvSpPr>
          <p:cNvPr id="21" name="Місце для тексту 14">
            <a:extLst>
              <a:ext uri="{FF2B5EF4-FFF2-40B4-BE49-F238E27FC236}">
                <a16:creationId xmlns:a16="http://schemas.microsoft.com/office/drawing/2014/main" id="{EC7710A0-A6F1-947F-A75C-3E6345F6BB4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407906" y="5362574"/>
            <a:ext cx="2106612" cy="766763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uk-UA"/>
              <a:t>Опис показника</a:t>
            </a:r>
          </a:p>
        </p:txBody>
      </p:sp>
      <p:sp>
        <p:nvSpPr>
          <p:cNvPr id="23" name="Місце для тексту 22">
            <a:extLst>
              <a:ext uri="{FF2B5EF4-FFF2-40B4-BE49-F238E27FC236}">
                <a16:creationId xmlns:a16="http://schemas.microsoft.com/office/drawing/2014/main" id="{586E7CFD-28B6-C911-A383-3EDBDD1E6C9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054993" y="1728788"/>
            <a:ext cx="1943795" cy="2285273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uk-UA"/>
              <a:t>Короткий опис</a:t>
            </a:r>
          </a:p>
        </p:txBody>
      </p:sp>
      <p:sp>
        <p:nvSpPr>
          <p:cNvPr id="24" name="Місце для тексту 22">
            <a:extLst>
              <a:ext uri="{FF2B5EF4-FFF2-40B4-BE49-F238E27FC236}">
                <a16:creationId xmlns:a16="http://schemas.microsoft.com/office/drawing/2014/main" id="{5FEFF0D3-9A8E-6B11-76F6-912A786D710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407907" y="1728787"/>
            <a:ext cx="1943795" cy="2285273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uk-UA"/>
              <a:t>Короткий опис</a:t>
            </a:r>
          </a:p>
        </p:txBody>
      </p:sp>
      <p:sp>
        <p:nvSpPr>
          <p:cNvPr id="25" name="Місце для тексту 22">
            <a:extLst>
              <a:ext uri="{FF2B5EF4-FFF2-40B4-BE49-F238E27FC236}">
                <a16:creationId xmlns:a16="http://schemas.microsoft.com/office/drawing/2014/main" id="{6479B600-F866-6BA5-47C4-E8EDD8E6E0C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683770" y="1728787"/>
            <a:ext cx="1943795" cy="2285273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uk-UA"/>
              <a:t>Короткий опис</a:t>
            </a:r>
          </a:p>
        </p:txBody>
      </p:sp>
      <p:sp>
        <p:nvSpPr>
          <p:cNvPr id="26" name="Місце для тексту 22">
            <a:extLst>
              <a:ext uri="{FF2B5EF4-FFF2-40B4-BE49-F238E27FC236}">
                <a16:creationId xmlns:a16="http://schemas.microsoft.com/office/drawing/2014/main" id="{3DCBD426-6C2B-1933-B9CA-41E16DD037B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139293" y="1728787"/>
            <a:ext cx="1943795" cy="2285273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uk-UA"/>
              <a:t>Короткий опис</a:t>
            </a:r>
          </a:p>
        </p:txBody>
      </p:sp>
      <p:pic>
        <p:nvPicPr>
          <p:cNvPr id="28" name="Google Shape;115;p13">
            <a:extLst>
              <a:ext uri="{FF2B5EF4-FFF2-40B4-BE49-F238E27FC236}">
                <a16:creationId xmlns:a16="http://schemas.microsoft.com/office/drawing/2014/main" id="{13FC1739-C004-B283-BDC8-097F083C7028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b="27979"/>
          <a:stretch/>
        </p:blipFill>
        <p:spPr>
          <a:xfrm>
            <a:off x="9117733" y="458076"/>
            <a:ext cx="2312955" cy="6168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58559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Користувацький макет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Прямокутник 26">
            <a:extLst>
              <a:ext uri="{FF2B5EF4-FFF2-40B4-BE49-F238E27FC236}">
                <a16:creationId xmlns:a16="http://schemas.microsoft.com/office/drawing/2014/main" id="{6CD484BB-E53F-C45E-078E-290B2921D328}"/>
              </a:ext>
            </a:extLst>
          </p:cNvPr>
          <p:cNvSpPr/>
          <p:nvPr userDrawn="1"/>
        </p:nvSpPr>
        <p:spPr>
          <a:xfrm>
            <a:off x="0" y="5642344"/>
            <a:ext cx="12192000" cy="121565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40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939DA7-3E85-47F8-4498-AB1956663A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7998" y="435961"/>
            <a:ext cx="8427456" cy="1011716"/>
          </a:xfrm>
        </p:spPr>
        <p:txBody>
          <a:bodyPr/>
          <a:lstStyle/>
          <a:p>
            <a:r>
              <a:rPr lang="uk-UA"/>
              <a:t>ВВЕДІТЬ ВАШ ЗАГОЛОВОК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405B424D-88F8-4857-0F27-BB5F8D6DE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89FD-95D1-4690-8935-D58684692F12}" type="datetimeFigureOut">
              <a:rPr lang="uk-UA" smtClean="0"/>
              <a:t>08.04.2026</a:t>
            </a:fld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3059DA7-11AC-9B44-AD61-3D3F84581D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10D6F5-2413-48BF-80E8-23B31AC67592}" type="slidenum">
              <a:rPr lang="uk-UA" smtClean="0"/>
              <a:t>‹№›</a:t>
            </a:fld>
            <a:endParaRPr lang="uk-UA"/>
          </a:p>
        </p:txBody>
      </p:sp>
      <p:sp>
        <p:nvSpPr>
          <p:cNvPr id="9" name="Google Shape;327;p21">
            <a:extLst>
              <a:ext uri="{FF2B5EF4-FFF2-40B4-BE49-F238E27FC236}">
                <a16:creationId xmlns:a16="http://schemas.microsoft.com/office/drawing/2014/main" id="{1A2ACD15-C3FD-AD8F-2E75-C8E4706E72E3}"/>
              </a:ext>
            </a:extLst>
          </p:cNvPr>
          <p:cNvSpPr/>
          <p:nvPr userDrawn="1"/>
        </p:nvSpPr>
        <p:spPr>
          <a:xfrm>
            <a:off x="507999" y="1308377"/>
            <a:ext cx="5480021" cy="2514273"/>
          </a:xfrm>
          <a:prstGeom prst="roundRect">
            <a:avLst>
              <a:gd name="adj" fmla="val 7636"/>
            </a:avLst>
          </a:prstGeom>
          <a:solidFill>
            <a:srgbClr val="7698C7"/>
          </a:solidFill>
          <a:ln>
            <a:noFill/>
          </a:ln>
        </p:spPr>
        <p:txBody>
          <a:bodyPr spcFirstLastPara="1" wrap="square" lIns="45701" tIns="45701" rIns="45701" bIns="45701" anchor="ctr" anchorCtr="0">
            <a:noAutofit/>
          </a:bodyPr>
          <a:lstStyle/>
          <a:p>
            <a:endParaRPr sz="350"/>
          </a:p>
        </p:txBody>
      </p:sp>
      <p:sp>
        <p:nvSpPr>
          <p:cNvPr id="14" name="Google Shape;328;p21">
            <a:extLst>
              <a:ext uri="{FF2B5EF4-FFF2-40B4-BE49-F238E27FC236}">
                <a16:creationId xmlns:a16="http://schemas.microsoft.com/office/drawing/2014/main" id="{AED03DD7-196B-A916-2966-5BC5A584A78D}"/>
              </a:ext>
            </a:extLst>
          </p:cNvPr>
          <p:cNvSpPr/>
          <p:nvPr userDrawn="1"/>
        </p:nvSpPr>
        <p:spPr>
          <a:xfrm>
            <a:off x="6178519" y="1308377"/>
            <a:ext cx="5480021" cy="2514273"/>
          </a:xfrm>
          <a:prstGeom prst="roundRect">
            <a:avLst>
              <a:gd name="adj" fmla="val 7636"/>
            </a:avLst>
          </a:prstGeom>
          <a:solidFill>
            <a:srgbClr val="7698C7"/>
          </a:solidFill>
          <a:ln>
            <a:noFill/>
          </a:ln>
        </p:spPr>
        <p:txBody>
          <a:bodyPr spcFirstLastPara="1" wrap="square" lIns="45701" tIns="45701" rIns="45701" bIns="45701" anchor="ctr" anchorCtr="0">
            <a:noAutofit/>
          </a:bodyPr>
          <a:lstStyle/>
          <a:p>
            <a:endParaRPr sz="350"/>
          </a:p>
        </p:txBody>
      </p:sp>
      <p:sp>
        <p:nvSpPr>
          <p:cNvPr id="17" name="Google Shape;329;p21">
            <a:extLst>
              <a:ext uri="{FF2B5EF4-FFF2-40B4-BE49-F238E27FC236}">
                <a16:creationId xmlns:a16="http://schemas.microsoft.com/office/drawing/2014/main" id="{DEA9AF2D-BFE7-381F-1F26-8C1AB2197B3A}"/>
              </a:ext>
            </a:extLst>
          </p:cNvPr>
          <p:cNvSpPr/>
          <p:nvPr userDrawn="1"/>
        </p:nvSpPr>
        <p:spPr>
          <a:xfrm>
            <a:off x="507999" y="4013125"/>
            <a:ext cx="5480021" cy="2514273"/>
          </a:xfrm>
          <a:prstGeom prst="roundRect">
            <a:avLst>
              <a:gd name="adj" fmla="val 7636"/>
            </a:avLst>
          </a:prstGeom>
          <a:solidFill>
            <a:srgbClr val="7698C7"/>
          </a:solidFill>
          <a:ln>
            <a:noFill/>
          </a:ln>
        </p:spPr>
        <p:txBody>
          <a:bodyPr spcFirstLastPara="1" wrap="square" lIns="45701" tIns="45701" rIns="45701" bIns="45701" anchor="ctr" anchorCtr="0">
            <a:noAutofit/>
          </a:bodyPr>
          <a:lstStyle/>
          <a:p>
            <a:endParaRPr sz="350"/>
          </a:p>
        </p:txBody>
      </p:sp>
      <p:sp>
        <p:nvSpPr>
          <p:cNvPr id="18" name="Google Shape;330;p21">
            <a:extLst>
              <a:ext uri="{FF2B5EF4-FFF2-40B4-BE49-F238E27FC236}">
                <a16:creationId xmlns:a16="http://schemas.microsoft.com/office/drawing/2014/main" id="{9785CE20-0AD2-F9D9-7FB8-7A7793E0AE48}"/>
              </a:ext>
            </a:extLst>
          </p:cNvPr>
          <p:cNvSpPr/>
          <p:nvPr userDrawn="1"/>
        </p:nvSpPr>
        <p:spPr>
          <a:xfrm>
            <a:off x="6178519" y="4013125"/>
            <a:ext cx="5480021" cy="2514273"/>
          </a:xfrm>
          <a:prstGeom prst="roundRect">
            <a:avLst>
              <a:gd name="adj" fmla="val 7636"/>
            </a:avLst>
          </a:prstGeom>
          <a:solidFill>
            <a:srgbClr val="7698C7"/>
          </a:solidFill>
          <a:ln>
            <a:noFill/>
          </a:ln>
        </p:spPr>
        <p:txBody>
          <a:bodyPr spcFirstLastPara="1" wrap="square" lIns="45701" tIns="45701" rIns="45701" bIns="45701" anchor="ctr" anchorCtr="0">
            <a:noAutofit/>
          </a:bodyPr>
          <a:lstStyle/>
          <a:p>
            <a:endParaRPr sz="350"/>
          </a:p>
        </p:txBody>
      </p:sp>
      <p:pic>
        <p:nvPicPr>
          <p:cNvPr id="20" name="Google Shape;331;p21" descr=" ">
            <a:extLst>
              <a:ext uri="{FF2B5EF4-FFF2-40B4-BE49-F238E27FC236}">
                <a16:creationId xmlns:a16="http://schemas.microsoft.com/office/drawing/2014/main" id="{A85CCBEC-4425-0D8E-94E3-8F947903D6D1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711197" y="1575042"/>
            <a:ext cx="1619242" cy="1619039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332;p21" descr=" ">
            <a:extLst>
              <a:ext uri="{FF2B5EF4-FFF2-40B4-BE49-F238E27FC236}">
                <a16:creationId xmlns:a16="http://schemas.microsoft.com/office/drawing/2014/main" id="{74589DE5-7A60-39DE-210E-07F94E1F277B}"/>
              </a:ext>
            </a:extLst>
          </p:cNvPr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6369018" y="1708374"/>
            <a:ext cx="1644641" cy="1644436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Google Shape;333;p21" descr=" ">
            <a:extLst>
              <a:ext uri="{FF2B5EF4-FFF2-40B4-BE49-F238E27FC236}">
                <a16:creationId xmlns:a16="http://schemas.microsoft.com/office/drawing/2014/main" id="{F4D23247-0517-DDC1-8A2F-4D8A0223F003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901695" y="4502011"/>
            <a:ext cx="1504942" cy="1530151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Google Shape;334;p21" descr=" ">
            <a:extLst>
              <a:ext uri="{FF2B5EF4-FFF2-40B4-BE49-F238E27FC236}">
                <a16:creationId xmlns:a16="http://schemas.microsoft.com/office/drawing/2014/main" id="{D8BF00EE-CBDE-6583-C716-B808B885B415}"/>
              </a:ext>
            </a:extLst>
          </p:cNvPr>
          <p:cNvPicPr preferRelativeResize="0"/>
          <p:nvPr userDrawn="1"/>
        </p:nvPicPr>
        <p:blipFill rotWithShape="1">
          <a:blip r:embed="rId5">
            <a:alphaModFix/>
          </a:blip>
          <a:srcRect/>
          <a:stretch/>
        </p:blipFill>
        <p:spPr>
          <a:xfrm>
            <a:off x="6115019" y="4114712"/>
            <a:ext cx="2310098" cy="2307329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Місце для тексту 30">
            <a:extLst>
              <a:ext uri="{FF2B5EF4-FFF2-40B4-BE49-F238E27FC236}">
                <a16:creationId xmlns:a16="http://schemas.microsoft.com/office/drawing/2014/main" id="{16AA6DE0-EB86-9B85-2AF6-EC979340984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406638" y="1574670"/>
            <a:ext cx="3235338" cy="101295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lnSpc>
                <a:spcPct val="130000"/>
              </a:lnSpc>
              <a:buClr>
                <a:srgbClr val="FFFFFF"/>
              </a:buClr>
              <a:buSzPts val="6000"/>
            </a:pPr>
            <a:r>
              <a:rPr lang="en-US" sz="2799">
                <a:solidFill>
                  <a:srgbClr val="FFFFFF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JOREM IPSUM </a:t>
            </a:r>
            <a:endParaRPr lang="en-US" sz="2799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Місце для тексту 35">
            <a:extLst>
              <a:ext uri="{FF2B5EF4-FFF2-40B4-BE49-F238E27FC236}">
                <a16:creationId xmlns:a16="http://schemas.microsoft.com/office/drawing/2014/main" id="{4AE8BD71-4710-1DA5-C370-7217050A160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398824" y="2587626"/>
            <a:ext cx="3243152" cy="1095374"/>
          </a:xfrm>
        </p:spPr>
        <p:txBody>
          <a:bodyPr>
            <a:noAutofit/>
          </a:bodyPr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err="1"/>
              <a:t>Jorem</a:t>
            </a:r>
            <a:r>
              <a:rPr lang="en-US"/>
              <a:t>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</a:t>
            </a:r>
          </a:p>
        </p:txBody>
      </p:sp>
      <p:sp>
        <p:nvSpPr>
          <p:cNvPr id="40" name="Місце для тексту 30">
            <a:extLst>
              <a:ext uri="{FF2B5EF4-FFF2-40B4-BE49-F238E27FC236}">
                <a16:creationId xmlns:a16="http://schemas.microsoft.com/office/drawing/2014/main" id="{E1E1DE78-5BCA-9682-A863-794C3023A1F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171600" y="1574670"/>
            <a:ext cx="3235338" cy="101295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lnSpc>
                <a:spcPct val="130000"/>
              </a:lnSpc>
              <a:buClr>
                <a:srgbClr val="FFFFFF"/>
              </a:buClr>
              <a:buSzPts val="6000"/>
            </a:pPr>
            <a:r>
              <a:rPr lang="en-US" sz="2799">
                <a:solidFill>
                  <a:srgbClr val="FFFFFF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JOREM IPSUM </a:t>
            </a:r>
            <a:endParaRPr lang="en-US" sz="2799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Місце для тексту 35">
            <a:extLst>
              <a:ext uri="{FF2B5EF4-FFF2-40B4-BE49-F238E27FC236}">
                <a16:creationId xmlns:a16="http://schemas.microsoft.com/office/drawing/2014/main" id="{B0F7F18E-A76B-1662-662B-08BED931659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163786" y="2587626"/>
            <a:ext cx="3243152" cy="1095374"/>
          </a:xfrm>
        </p:spPr>
        <p:txBody>
          <a:bodyPr>
            <a:noAutofit/>
          </a:bodyPr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err="1"/>
              <a:t>Jorem</a:t>
            </a:r>
            <a:r>
              <a:rPr lang="en-US"/>
              <a:t>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</a:t>
            </a:r>
          </a:p>
        </p:txBody>
      </p:sp>
      <p:sp>
        <p:nvSpPr>
          <p:cNvPr id="45" name="Місце для тексту 30">
            <a:extLst>
              <a:ext uri="{FF2B5EF4-FFF2-40B4-BE49-F238E27FC236}">
                <a16:creationId xmlns:a16="http://schemas.microsoft.com/office/drawing/2014/main" id="{42376634-3B8B-F310-4418-03AE230AB37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150335" y="4225721"/>
            <a:ext cx="3235338" cy="101295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lnSpc>
                <a:spcPct val="130000"/>
              </a:lnSpc>
              <a:buClr>
                <a:srgbClr val="FFFFFF"/>
              </a:buClr>
              <a:buSzPts val="6000"/>
            </a:pPr>
            <a:r>
              <a:rPr lang="en-US" sz="2799">
                <a:solidFill>
                  <a:srgbClr val="FFFFFF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JOREM IPSUM </a:t>
            </a:r>
            <a:endParaRPr lang="en-US" sz="2799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Місце для тексту 35">
            <a:extLst>
              <a:ext uri="{FF2B5EF4-FFF2-40B4-BE49-F238E27FC236}">
                <a16:creationId xmlns:a16="http://schemas.microsoft.com/office/drawing/2014/main" id="{90AF96F6-4A94-5D23-781D-83BE85C4F6A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142521" y="5238677"/>
            <a:ext cx="3243152" cy="1095374"/>
          </a:xfrm>
        </p:spPr>
        <p:txBody>
          <a:bodyPr>
            <a:noAutofit/>
          </a:bodyPr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err="1"/>
              <a:t>Jorem</a:t>
            </a:r>
            <a:r>
              <a:rPr lang="en-US"/>
              <a:t>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</a:t>
            </a:r>
          </a:p>
        </p:txBody>
      </p:sp>
      <p:sp>
        <p:nvSpPr>
          <p:cNvPr id="47" name="Місце для тексту 30">
            <a:extLst>
              <a:ext uri="{FF2B5EF4-FFF2-40B4-BE49-F238E27FC236}">
                <a16:creationId xmlns:a16="http://schemas.microsoft.com/office/drawing/2014/main" id="{B55DDB6C-AC24-FFCC-1511-3D2570670D7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398824" y="4248020"/>
            <a:ext cx="3235338" cy="101295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lnSpc>
                <a:spcPct val="130000"/>
              </a:lnSpc>
              <a:buClr>
                <a:srgbClr val="FFFFFF"/>
              </a:buClr>
              <a:buSzPts val="6000"/>
            </a:pPr>
            <a:r>
              <a:rPr lang="en-US" sz="2799">
                <a:solidFill>
                  <a:srgbClr val="FFFFFF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JOREM IPSUM </a:t>
            </a:r>
            <a:endParaRPr lang="en-US" sz="2799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Місце для тексту 35">
            <a:extLst>
              <a:ext uri="{FF2B5EF4-FFF2-40B4-BE49-F238E27FC236}">
                <a16:creationId xmlns:a16="http://schemas.microsoft.com/office/drawing/2014/main" id="{9F3459FA-CF27-042A-188D-B1A050A1F7A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391010" y="5260976"/>
            <a:ext cx="3243152" cy="1095374"/>
          </a:xfrm>
        </p:spPr>
        <p:txBody>
          <a:bodyPr>
            <a:noAutofit/>
          </a:bodyPr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err="1"/>
              <a:t>Jorem</a:t>
            </a:r>
            <a:r>
              <a:rPr lang="en-US"/>
              <a:t>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</a:t>
            </a:r>
          </a:p>
        </p:txBody>
      </p:sp>
      <p:pic>
        <p:nvPicPr>
          <p:cNvPr id="49" name="Google Shape;115;p13">
            <a:extLst>
              <a:ext uri="{FF2B5EF4-FFF2-40B4-BE49-F238E27FC236}">
                <a16:creationId xmlns:a16="http://schemas.microsoft.com/office/drawing/2014/main" id="{22AA10C2-3855-6817-2D4A-D25FDAABC5DF}"/>
              </a:ext>
            </a:extLst>
          </p:cNvPr>
          <p:cNvPicPr preferRelativeResize="0"/>
          <p:nvPr userDrawn="1"/>
        </p:nvPicPr>
        <p:blipFill rotWithShape="1">
          <a:blip r:embed="rId6">
            <a:alphaModFix/>
          </a:blip>
          <a:srcRect b="27979"/>
          <a:stretch/>
        </p:blipFill>
        <p:spPr>
          <a:xfrm>
            <a:off x="9117733" y="458076"/>
            <a:ext cx="2312955" cy="6168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32412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997BE0C7-83AF-D86A-4529-F3543AFEA0F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40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9E5DEB-D530-B24D-D9D3-50C34D6C0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635364"/>
            <a:ext cx="5815308" cy="1055324"/>
          </a:xfrm>
        </p:spPr>
        <p:txBody>
          <a:bodyPr/>
          <a:lstStyle>
            <a:lvl1pPr>
              <a:defRPr>
                <a:solidFill>
                  <a:srgbClr val="FF834B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8D7A8207-27EA-82BB-9201-44FB0809A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89FD-95D1-4690-8935-D58684692F12}" type="datetimeFigureOut">
              <a:rPr lang="uk-UA" smtClean="0"/>
              <a:t>08.04.2026</a:t>
            </a:fld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19027CE-937C-7661-8B2F-8AEFB4C8EF3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10D6F5-2413-48BF-80E8-23B31AC67592}" type="slidenum">
              <a:rPr lang="uk-UA" smtClean="0"/>
              <a:t>‹№›</a:t>
            </a:fld>
            <a:endParaRPr lang="uk-UA"/>
          </a:p>
        </p:txBody>
      </p:sp>
      <p:sp>
        <p:nvSpPr>
          <p:cNvPr id="6" name="Google Shape;287;p18">
            <a:extLst>
              <a:ext uri="{FF2B5EF4-FFF2-40B4-BE49-F238E27FC236}">
                <a16:creationId xmlns:a16="http://schemas.microsoft.com/office/drawing/2014/main" id="{FD8AEB40-AEC7-FE58-B786-6C95469D8314}"/>
              </a:ext>
            </a:extLst>
          </p:cNvPr>
          <p:cNvSpPr/>
          <p:nvPr userDrawn="1"/>
        </p:nvSpPr>
        <p:spPr>
          <a:xfrm>
            <a:off x="6584917" y="635365"/>
            <a:ext cx="5175223" cy="5688859"/>
          </a:xfrm>
          <a:prstGeom prst="roundRect">
            <a:avLst>
              <a:gd name="adj" fmla="val 3710"/>
            </a:avLst>
          </a:prstGeom>
          <a:solidFill>
            <a:srgbClr val="BFD7F7"/>
          </a:solidFill>
          <a:ln>
            <a:noFill/>
          </a:ln>
        </p:spPr>
        <p:txBody>
          <a:bodyPr spcFirstLastPara="1" wrap="square" lIns="45701" tIns="45701" rIns="45701" bIns="45701" anchor="ctr" anchorCtr="0">
            <a:noAutofit/>
          </a:bodyPr>
          <a:lstStyle/>
          <a:p>
            <a:endParaRPr sz="350"/>
          </a:p>
        </p:txBody>
      </p:sp>
      <p:sp>
        <p:nvSpPr>
          <p:cNvPr id="8" name="Місце для тексту 7">
            <a:extLst>
              <a:ext uri="{FF2B5EF4-FFF2-40B4-BE49-F238E27FC236}">
                <a16:creationId xmlns:a16="http://schemas.microsoft.com/office/drawing/2014/main" id="{32F47D48-8A92-5304-B17D-5A7491F7DF7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889750" y="1047262"/>
            <a:ext cx="4578350" cy="1727688"/>
          </a:xfrm>
        </p:spPr>
        <p:txBody>
          <a:bodyPr/>
          <a:lstStyle>
            <a:lvl1pPr>
              <a:defRPr b="1"/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err="1"/>
              <a:t>Jorem</a:t>
            </a:r>
            <a:r>
              <a:rPr lang="en-US"/>
              <a:t>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</a:t>
            </a:r>
          </a:p>
        </p:txBody>
      </p:sp>
      <p:sp>
        <p:nvSpPr>
          <p:cNvPr id="10" name="Місце для тексту 9">
            <a:extLst>
              <a:ext uri="{FF2B5EF4-FFF2-40B4-BE49-F238E27FC236}">
                <a16:creationId xmlns:a16="http://schemas.microsoft.com/office/drawing/2014/main" id="{789ECA86-FEFB-E736-4DFF-018E2B27D9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32613" y="2844800"/>
            <a:ext cx="4516437" cy="3259138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pPr lvl="0"/>
            <a:r>
              <a:rPr lang="en-US" err="1"/>
              <a:t>Worem</a:t>
            </a:r>
            <a:r>
              <a:rPr lang="en-US"/>
              <a:t>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Nunc </a:t>
            </a:r>
            <a:r>
              <a:rPr lang="en-US" err="1"/>
              <a:t>vulputate</a:t>
            </a:r>
            <a:r>
              <a:rPr lang="en-US"/>
              <a:t> libero et </a:t>
            </a:r>
            <a:r>
              <a:rPr lang="en-US" err="1"/>
              <a:t>velit</a:t>
            </a:r>
            <a:r>
              <a:rPr lang="en-US"/>
              <a:t> </a:t>
            </a:r>
            <a:r>
              <a:rPr lang="en-US" err="1"/>
              <a:t>interdum</a:t>
            </a:r>
            <a:r>
              <a:rPr lang="en-US"/>
              <a:t>, ac </a:t>
            </a:r>
            <a:r>
              <a:rPr lang="en-US" err="1"/>
              <a:t>aliquet</a:t>
            </a:r>
            <a:r>
              <a:rPr lang="en-US"/>
              <a:t> </a:t>
            </a:r>
            <a:r>
              <a:rPr lang="en-US" err="1"/>
              <a:t>odio</a:t>
            </a:r>
            <a:r>
              <a:rPr lang="en-US"/>
              <a:t> </a:t>
            </a:r>
            <a:r>
              <a:rPr lang="en-US" err="1"/>
              <a:t>mattis</a:t>
            </a:r>
            <a:r>
              <a:rPr lang="en-US"/>
              <a:t>. Class </a:t>
            </a:r>
            <a:r>
              <a:rPr lang="en-US" err="1"/>
              <a:t>aptent</a:t>
            </a:r>
            <a:r>
              <a:rPr lang="en-US"/>
              <a:t> </a:t>
            </a:r>
            <a:r>
              <a:rPr lang="en-US" err="1"/>
              <a:t>taciti</a:t>
            </a:r>
            <a:r>
              <a:rPr lang="en-US"/>
              <a:t> </a:t>
            </a:r>
            <a:r>
              <a:rPr lang="en-US" err="1"/>
              <a:t>sociosqu</a:t>
            </a:r>
            <a:r>
              <a:rPr lang="en-US"/>
              <a:t> ad </a:t>
            </a:r>
            <a:r>
              <a:rPr lang="en-US" err="1"/>
              <a:t>litora</a:t>
            </a:r>
            <a:r>
              <a:rPr lang="en-US"/>
              <a:t> </a:t>
            </a:r>
            <a:r>
              <a:rPr lang="en-US" err="1"/>
              <a:t>torquent</a:t>
            </a:r>
            <a:r>
              <a:rPr lang="en-US"/>
              <a:t> per </a:t>
            </a:r>
            <a:r>
              <a:rPr lang="en-US" err="1"/>
              <a:t>conubia</a:t>
            </a:r>
            <a:r>
              <a:rPr lang="en-US"/>
              <a:t> nostra, per </a:t>
            </a:r>
            <a:r>
              <a:rPr lang="en-US" err="1"/>
              <a:t>inceptos</a:t>
            </a:r>
            <a:r>
              <a:rPr lang="en-US"/>
              <a:t> </a:t>
            </a:r>
            <a:r>
              <a:rPr lang="en-US" err="1"/>
              <a:t>himenaeos</a:t>
            </a:r>
            <a:r>
              <a:rPr lang="en-US"/>
              <a:t>. </a:t>
            </a:r>
            <a:r>
              <a:rPr lang="en-US" err="1"/>
              <a:t>Curabitur</a:t>
            </a:r>
            <a:r>
              <a:rPr lang="en-US"/>
              <a:t> tempus </a:t>
            </a:r>
            <a:r>
              <a:rPr lang="en-US" err="1"/>
              <a:t>urna</a:t>
            </a:r>
            <a:r>
              <a:rPr lang="en-US"/>
              <a:t> at </a:t>
            </a:r>
            <a:r>
              <a:rPr lang="en-US" err="1"/>
              <a:t>turpis</a:t>
            </a:r>
            <a:r>
              <a:rPr lang="en-US"/>
              <a:t> </a:t>
            </a:r>
            <a:r>
              <a:rPr lang="en-US" err="1"/>
              <a:t>condimentum</a:t>
            </a:r>
            <a:r>
              <a:rPr lang="en-US"/>
              <a:t> </a:t>
            </a:r>
            <a:r>
              <a:rPr lang="en-US" err="1"/>
              <a:t>lobortis</a:t>
            </a:r>
            <a:r>
              <a:rPr lang="en-US"/>
              <a:t>. Class </a:t>
            </a:r>
            <a:r>
              <a:rPr lang="en-US" err="1"/>
              <a:t>aptent</a:t>
            </a:r>
            <a:r>
              <a:rPr lang="en-US"/>
              <a:t> </a:t>
            </a:r>
            <a:r>
              <a:rPr lang="en-US" err="1"/>
              <a:t>taciti</a:t>
            </a:r>
            <a:r>
              <a:rPr lang="en-US"/>
              <a:t> </a:t>
            </a:r>
            <a:r>
              <a:rPr lang="en-US" err="1"/>
              <a:t>sociosqu</a:t>
            </a:r>
            <a:r>
              <a:rPr lang="en-US"/>
              <a:t> ad </a:t>
            </a:r>
            <a:r>
              <a:rPr lang="en-US" err="1"/>
              <a:t>litora</a:t>
            </a:r>
            <a:r>
              <a:rPr lang="en-US"/>
              <a:t> </a:t>
            </a:r>
            <a:r>
              <a:rPr lang="en-US" err="1"/>
              <a:t>torquent</a:t>
            </a:r>
            <a:r>
              <a:rPr lang="en-US"/>
              <a:t> per </a:t>
            </a:r>
            <a:r>
              <a:rPr lang="en-US" err="1"/>
              <a:t>conubia</a:t>
            </a:r>
            <a:r>
              <a:rPr lang="en-US"/>
              <a:t> nostra, per </a:t>
            </a:r>
            <a:r>
              <a:rPr lang="en-US" err="1"/>
              <a:t>inceptos</a:t>
            </a:r>
            <a:r>
              <a:rPr lang="en-US"/>
              <a:t> </a:t>
            </a:r>
          </a:p>
        </p:txBody>
      </p:sp>
      <p:sp>
        <p:nvSpPr>
          <p:cNvPr id="12" name="Місце для тексту 11">
            <a:extLst>
              <a:ext uri="{FF2B5EF4-FFF2-40B4-BE49-F238E27FC236}">
                <a16:creationId xmlns:a16="http://schemas.microsoft.com/office/drawing/2014/main" id="{90BCC81F-946F-1B06-2C14-ADB78711901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8001" y="1868488"/>
            <a:ext cx="5765800" cy="445611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1685592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кутник 5">
            <a:extLst>
              <a:ext uri="{FF2B5EF4-FFF2-40B4-BE49-F238E27FC236}">
                <a16:creationId xmlns:a16="http://schemas.microsoft.com/office/drawing/2014/main" id="{26041056-4E1A-C5B2-B726-2328B4B50B8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40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A9CE6B-67DB-AAE7-219E-1007F38FB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071" y="458076"/>
            <a:ext cx="7883756" cy="100213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E3D3E297-E3EA-A0C4-1B41-88A76FA68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89FD-95D1-4690-8935-D58684692F12}" type="datetimeFigureOut">
              <a:rPr lang="uk-UA" smtClean="0"/>
              <a:t>08.04.2026</a:t>
            </a:fld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3809512A-2D34-627A-1854-584B37EDB78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10D6F5-2413-48BF-80E8-23B31AC67592}" type="slidenum">
              <a:rPr lang="uk-UA" smtClean="0"/>
              <a:t>‹№›</a:t>
            </a:fld>
            <a:endParaRPr lang="uk-UA"/>
          </a:p>
        </p:txBody>
      </p:sp>
      <p:pic>
        <p:nvPicPr>
          <p:cNvPr id="5" name="Google Shape;115;p13">
            <a:extLst>
              <a:ext uri="{FF2B5EF4-FFF2-40B4-BE49-F238E27FC236}">
                <a16:creationId xmlns:a16="http://schemas.microsoft.com/office/drawing/2014/main" id="{8B91E3C9-03C7-F6A4-E78C-0471C0F86349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b="27979"/>
          <a:stretch/>
        </p:blipFill>
        <p:spPr>
          <a:xfrm>
            <a:off x="9253616" y="488817"/>
            <a:ext cx="2312955" cy="616827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350;p22">
            <a:extLst>
              <a:ext uri="{FF2B5EF4-FFF2-40B4-BE49-F238E27FC236}">
                <a16:creationId xmlns:a16="http://schemas.microsoft.com/office/drawing/2014/main" id="{4D43BD83-32EB-72E9-D767-32D74E934321}"/>
              </a:ext>
            </a:extLst>
          </p:cNvPr>
          <p:cNvSpPr/>
          <p:nvPr userDrawn="1"/>
        </p:nvSpPr>
        <p:spPr>
          <a:xfrm>
            <a:off x="4298210" y="1659379"/>
            <a:ext cx="3443265" cy="2174422"/>
          </a:xfrm>
          <a:prstGeom prst="roundRect">
            <a:avLst>
              <a:gd name="adj" fmla="val 588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45701" tIns="45701" rIns="45701" bIns="45701" anchor="ctr" anchorCtr="0">
            <a:noAutofit/>
          </a:bodyPr>
          <a:lstStyle/>
          <a:p>
            <a:endParaRPr sz="350"/>
          </a:p>
        </p:txBody>
      </p:sp>
      <p:pic>
        <p:nvPicPr>
          <p:cNvPr id="14" name="Google Shape;351;p22" descr=" ">
            <a:extLst>
              <a:ext uri="{FF2B5EF4-FFF2-40B4-BE49-F238E27FC236}">
                <a16:creationId xmlns:a16="http://schemas.microsoft.com/office/drawing/2014/main" id="{19E1A079-572F-6ABF-02A2-C417CE023E9C}"/>
              </a:ext>
            </a:extLst>
          </p:cNvPr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4686561" y="2092970"/>
            <a:ext cx="401288" cy="401238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352;p22" descr=" ">
            <a:extLst>
              <a:ext uri="{FF2B5EF4-FFF2-40B4-BE49-F238E27FC236}">
                <a16:creationId xmlns:a16="http://schemas.microsoft.com/office/drawing/2014/main" id="{00734E2C-EDA7-0B68-09D1-7A0DE99C4919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4703318" y="2109761"/>
            <a:ext cx="358451" cy="367694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353;p22">
            <a:extLst>
              <a:ext uri="{FF2B5EF4-FFF2-40B4-BE49-F238E27FC236}">
                <a16:creationId xmlns:a16="http://schemas.microsoft.com/office/drawing/2014/main" id="{00DD361D-12D4-09ED-DD8F-9839901C63B5}"/>
              </a:ext>
            </a:extLst>
          </p:cNvPr>
          <p:cNvSpPr/>
          <p:nvPr userDrawn="1"/>
        </p:nvSpPr>
        <p:spPr>
          <a:xfrm>
            <a:off x="7948585" y="1659379"/>
            <a:ext cx="3443265" cy="2174422"/>
          </a:xfrm>
          <a:prstGeom prst="roundRect">
            <a:avLst>
              <a:gd name="adj" fmla="val 5887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45701" tIns="45701" rIns="45701" bIns="45701" anchor="ctr" anchorCtr="0">
            <a:noAutofit/>
          </a:bodyPr>
          <a:lstStyle/>
          <a:p>
            <a:endParaRPr sz="350"/>
          </a:p>
        </p:txBody>
      </p:sp>
      <p:pic>
        <p:nvPicPr>
          <p:cNvPr id="17" name="Google Shape;354;p22" descr=" ">
            <a:extLst>
              <a:ext uri="{FF2B5EF4-FFF2-40B4-BE49-F238E27FC236}">
                <a16:creationId xmlns:a16="http://schemas.microsoft.com/office/drawing/2014/main" id="{37E02B43-B322-1669-7BF7-28C406646E76}"/>
              </a:ext>
            </a:extLst>
          </p:cNvPr>
          <p:cNvPicPr preferRelativeResize="0"/>
          <p:nvPr userDrawn="1"/>
        </p:nvPicPr>
        <p:blipFill rotWithShape="1">
          <a:blip r:embed="rId5">
            <a:alphaModFix/>
          </a:blip>
          <a:srcRect/>
          <a:stretch/>
        </p:blipFill>
        <p:spPr>
          <a:xfrm>
            <a:off x="8336924" y="2092970"/>
            <a:ext cx="401288" cy="401238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Google Shape;355;p22" descr=" ">
            <a:extLst>
              <a:ext uri="{FF2B5EF4-FFF2-40B4-BE49-F238E27FC236}">
                <a16:creationId xmlns:a16="http://schemas.microsoft.com/office/drawing/2014/main" id="{1C9F12CF-8A7D-E2BC-5B65-25D52062FEBE}"/>
              </a:ext>
            </a:extLst>
          </p:cNvPr>
          <p:cNvPicPr preferRelativeResize="0"/>
          <p:nvPr userDrawn="1"/>
        </p:nvPicPr>
        <p:blipFill rotWithShape="1">
          <a:blip r:embed="rId6">
            <a:alphaModFix/>
          </a:blip>
          <a:srcRect/>
          <a:stretch/>
        </p:blipFill>
        <p:spPr>
          <a:xfrm>
            <a:off x="8370361" y="2126404"/>
            <a:ext cx="334402" cy="33436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</p:pic>
      <p:sp>
        <p:nvSpPr>
          <p:cNvPr id="19" name="Google Shape;356;p22">
            <a:extLst>
              <a:ext uri="{FF2B5EF4-FFF2-40B4-BE49-F238E27FC236}">
                <a16:creationId xmlns:a16="http://schemas.microsoft.com/office/drawing/2014/main" id="{8012238A-C182-4DED-BD9D-4BBDCE42F085}"/>
              </a:ext>
            </a:extLst>
          </p:cNvPr>
          <p:cNvSpPr/>
          <p:nvPr userDrawn="1"/>
        </p:nvSpPr>
        <p:spPr>
          <a:xfrm>
            <a:off x="641348" y="4092662"/>
            <a:ext cx="3443265" cy="2174422"/>
          </a:xfrm>
          <a:prstGeom prst="roundRect">
            <a:avLst>
              <a:gd name="adj" fmla="val 588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45701" tIns="45701" rIns="45701" bIns="45701" anchor="ctr" anchorCtr="0">
            <a:noAutofit/>
          </a:bodyPr>
          <a:lstStyle/>
          <a:p>
            <a:endParaRPr sz="350"/>
          </a:p>
        </p:txBody>
      </p:sp>
      <p:pic>
        <p:nvPicPr>
          <p:cNvPr id="20" name="Google Shape;357;p22" descr=" ">
            <a:extLst>
              <a:ext uri="{FF2B5EF4-FFF2-40B4-BE49-F238E27FC236}">
                <a16:creationId xmlns:a16="http://schemas.microsoft.com/office/drawing/2014/main" id="{D4C2578E-4161-98E1-7623-FEB161B1B618}"/>
              </a:ext>
            </a:extLst>
          </p:cNvPr>
          <p:cNvPicPr preferRelativeResize="0"/>
          <p:nvPr userDrawn="1"/>
        </p:nvPicPr>
        <p:blipFill rotWithShape="1">
          <a:blip r:embed="rId7">
            <a:alphaModFix/>
          </a:blip>
          <a:srcRect/>
          <a:stretch/>
        </p:blipFill>
        <p:spPr>
          <a:xfrm>
            <a:off x="1029688" y="4526254"/>
            <a:ext cx="401288" cy="401238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Google Shape;358;p22" descr=" ">
            <a:extLst>
              <a:ext uri="{FF2B5EF4-FFF2-40B4-BE49-F238E27FC236}">
                <a16:creationId xmlns:a16="http://schemas.microsoft.com/office/drawing/2014/main" id="{3E42348B-4CEE-1283-A2BD-5F24F42408BA}"/>
              </a:ext>
            </a:extLst>
          </p:cNvPr>
          <p:cNvPicPr preferRelativeResize="0"/>
          <p:nvPr userDrawn="1"/>
        </p:nvPicPr>
        <p:blipFill rotWithShape="1">
          <a:blip r:embed="rId8">
            <a:alphaModFix/>
          </a:blip>
          <a:srcRect/>
          <a:stretch/>
        </p:blipFill>
        <p:spPr>
          <a:xfrm>
            <a:off x="1063125" y="4559688"/>
            <a:ext cx="167195" cy="334361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359;p22" descr=" ">
            <a:extLst>
              <a:ext uri="{FF2B5EF4-FFF2-40B4-BE49-F238E27FC236}">
                <a16:creationId xmlns:a16="http://schemas.microsoft.com/office/drawing/2014/main" id="{E0830574-5B3E-4A90-B55B-5AEFA6426FFD}"/>
              </a:ext>
            </a:extLst>
          </p:cNvPr>
          <p:cNvPicPr preferRelativeResize="0"/>
          <p:nvPr userDrawn="1"/>
        </p:nvPicPr>
        <p:blipFill rotWithShape="1">
          <a:blip r:embed="rId9">
            <a:alphaModFix/>
          </a:blip>
          <a:srcRect/>
          <a:stretch/>
        </p:blipFill>
        <p:spPr>
          <a:xfrm>
            <a:off x="1130010" y="4559688"/>
            <a:ext cx="258575" cy="334361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360;p22">
            <a:extLst>
              <a:ext uri="{FF2B5EF4-FFF2-40B4-BE49-F238E27FC236}">
                <a16:creationId xmlns:a16="http://schemas.microsoft.com/office/drawing/2014/main" id="{564C3DCE-6390-E61E-BA69-002B6DCB6A41}"/>
              </a:ext>
            </a:extLst>
          </p:cNvPr>
          <p:cNvSpPr/>
          <p:nvPr userDrawn="1"/>
        </p:nvSpPr>
        <p:spPr>
          <a:xfrm>
            <a:off x="4291711" y="4092662"/>
            <a:ext cx="3443265" cy="2174422"/>
          </a:xfrm>
          <a:prstGeom prst="roundRect">
            <a:avLst>
              <a:gd name="adj" fmla="val 5887"/>
            </a:avLst>
          </a:prstGeom>
          <a:solidFill>
            <a:srgbClr val="758B36"/>
          </a:solidFill>
          <a:ln>
            <a:noFill/>
          </a:ln>
        </p:spPr>
        <p:txBody>
          <a:bodyPr spcFirstLastPara="1" wrap="square" lIns="45701" tIns="45701" rIns="45701" bIns="45701" anchor="ctr" anchorCtr="0">
            <a:noAutofit/>
          </a:bodyPr>
          <a:lstStyle/>
          <a:p>
            <a:endParaRPr sz="350"/>
          </a:p>
        </p:txBody>
      </p:sp>
      <p:pic>
        <p:nvPicPr>
          <p:cNvPr id="24" name="Google Shape;361;p22" descr=" ">
            <a:extLst>
              <a:ext uri="{FF2B5EF4-FFF2-40B4-BE49-F238E27FC236}">
                <a16:creationId xmlns:a16="http://schemas.microsoft.com/office/drawing/2014/main" id="{131BF913-B346-5963-CA72-65EED202A470}"/>
              </a:ext>
            </a:extLst>
          </p:cNvPr>
          <p:cNvPicPr preferRelativeResize="0"/>
          <p:nvPr userDrawn="1"/>
        </p:nvPicPr>
        <p:blipFill rotWithShape="1">
          <a:blip r:embed="rId7">
            <a:alphaModFix/>
          </a:blip>
          <a:srcRect/>
          <a:stretch/>
        </p:blipFill>
        <p:spPr>
          <a:xfrm>
            <a:off x="4680038" y="4526254"/>
            <a:ext cx="401288" cy="401238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Google Shape;362;p22" descr=" ">
            <a:extLst>
              <a:ext uri="{FF2B5EF4-FFF2-40B4-BE49-F238E27FC236}">
                <a16:creationId xmlns:a16="http://schemas.microsoft.com/office/drawing/2014/main" id="{7EBCBE56-5D71-DA1D-E872-E3F62AAD325A}"/>
              </a:ext>
            </a:extLst>
          </p:cNvPr>
          <p:cNvPicPr preferRelativeResize="0"/>
          <p:nvPr userDrawn="1"/>
        </p:nvPicPr>
        <p:blipFill rotWithShape="1">
          <a:blip r:embed="rId10">
            <a:alphaModFix/>
          </a:blip>
          <a:srcRect/>
          <a:stretch/>
        </p:blipFill>
        <p:spPr>
          <a:xfrm>
            <a:off x="4696781" y="4593120"/>
            <a:ext cx="368100" cy="217335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Google Shape;363;p22" descr=" ">
            <a:extLst>
              <a:ext uri="{FF2B5EF4-FFF2-40B4-BE49-F238E27FC236}">
                <a16:creationId xmlns:a16="http://schemas.microsoft.com/office/drawing/2014/main" id="{6B2493A4-AC39-FC43-4B62-790AE74DFFBC}"/>
              </a:ext>
            </a:extLst>
          </p:cNvPr>
          <p:cNvPicPr preferRelativeResize="0"/>
          <p:nvPr userDrawn="1"/>
        </p:nvPicPr>
        <p:blipFill rotWithShape="1">
          <a:blip r:embed="rId11">
            <a:alphaModFix/>
          </a:blip>
          <a:srcRect/>
          <a:stretch/>
        </p:blipFill>
        <p:spPr>
          <a:xfrm>
            <a:off x="4763642" y="4718515"/>
            <a:ext cx="234081" cy="1421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364;p22">
            <a:extLst>
              <a:ext uri="{FF2B5EF4-FFF2-40B4-BE49-F238E27FC236}">
                <a16:creationId xmlns:a16="http://schemas.microsoft.com/office/drawing/2014/main" id="{D462A446-6E84-2F06-14F8-222C07D4F0E7}"/>
              </a:ext>
            </a:extLst>
          </p:cNvPr>
          <p:cNvSpPr/>
          <p:nvPr userDrawn="1"/>
        </p:nvSpPr>
        <p:spPr>
          <a:xfrm>
            <a:off x="7948585" y="4092662"/>
            <a:ext cx="3443265" cy="2174422"/>
          </a:xfrm>
          <a:prstGeom prst="roundRect">
            <a:avLst>
              <a:gd name="adj" fmla="val 588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45701" tIns="45701" rIns="45701" bIns="45701" anchor="ctr" anchorCtr="0">
            <a:noAutofit/>
          </a:bodyPr>
          <a:lstStyle/>
          <a:p>
            <a:endParaRPr sz="350"/>
          </a:p>
        </p:txBody>
      </p:sp>
      <p:pic>
        <p:nvPicPr>
          <p:cNvPr id="28" name="Google Shape;365;p22" descr=" ">
            <a:extLst>
              <a:ext uri="{FF2B5EF4-FFF2-40B4-BE49-F238E27FC236}">
                <a16:creationId xmlns:a16="http://schemas.microsoft.com/office/drawing/2014/main" id="{7AE42E05-B157-1BBD-EFB5-DCB2B00E1FC3}"/>
              </a:ext>
            </a:extLst>
          </p:cNvPr>
          <p:cNvPicPr preferRelativeResize="0"/>
          <p:nvPr userDrawn="1"/>
        </p:nvPicPr>
        <p:blipFill rotWithShape="1">
          <a:blip r:embed="rId12">
            <a:alphaModFix/>
          </a:blip>
          <a:srcRect/>
          <a:stretch/>
        </p:blipFill>
        <p:spPr>
          <a:xfrm>
            <a:off x="8336924" y="4526254"/>
            <a:ext cx="401288" cy="401238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Google Shape;366;p22" descr=" ">
            <a:extLst>
              <a:ext uri="{FF2B5EF4-FFF2-40B4-BE49-F238E27FC236}">
                <a16:creationId xmlns:a16="http://schemas.microsoft.com/office/drawing/2014/main" id="{E5AE1CAC-00E4-2FE8-115D-C74249702C25}"/>
              </a:ext>
            </a:extLst>
          </p:cNvPr>
          <p:cNvPicPr preferRelativeResize="0"/>
          <p:nvPr userDrawn="1"/>
        </p:nvPicPr>
        <p:blipFill rotWithShape="1">
          <a:blip r:embed="rId13">
            <a:alphaModFix/>
          </a:blip>
          <a:srcRect/>
          <a:stretch/>
        </p:blipFill>
        <p:spPr>
          <a:xfrm>
            <a:off x="8403810" y="4559688"/>
            <a:ext cx="267517" cy="334361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67;p22">
            <a:extLst>
              <a:ext uri="{FF2B5EF4-FFF2-40B4-BE49-F238E27FC236}">
                <a16:creationId xmlns:a16="http://schemas.microsoft.com/office/drawing/2014/main" id="{6D66AA37-1904-0F07-CD6A-D556183B55D3}"/>
              </a:ext>
            </a:extLst>
          </p:cNvPr>
          <p:cNvSpPr/>
          <p:nvPr userDrawn="1"/>
        </p:nvSpPr>
        <p:spPr>
          <a:xfrm>
            <a:off x="641348" y="1659379"/>
            <a:ext cx="3443265" cy="2174422"/>
          </a:xfrm>
          <a:prstGeom prst="roundRect">
            <a:avLst>
              <a:gd name="adj" fmla="val 5887"/>
            </a:avLst>
          </a:prstGeom>
          <a:solidFill>
            <a:srgbClr val="FF834B"/>
          </a:solidFill>
          <a:ln>
            <a:noFill/>
          </a:ln>
        </p:spPr>
        <p:txBody>
          <a:bodyPr spcFirstLastPara="1" wrap="square" lIns="45701" tIns="45701" rIns="45701" bIns="45701" anchor="ctr" anchorCtr="0">
            <a:noAutofit/>
          </a:bodyPr>
          <a:lstStyle/>
          <a:p>
            <a:endParaRPr sz="350"/>
          </a:p>
        </p:txBody>
      </p:sp>
      <p:pic>
        <p:nvPicPr>
          <p:cNvPr id="31" name="Google Shape;368;p22" descr=" ">
            <a:extLst>
              <a:ext uri="{FF2B5EF4-FFF2-40B4-BE49-F238E27FC236}">
                <a16:creationId xmlns:a16="http://schemas.microsoft.com/office/drawing/2014/main" id="{81B8E1F4-93DE-4A6E-D121-FF902A7B21BC}"/>
              </a:ext>
            </a:extLst>
          </p:cNvPr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1029688" y="2092970"/>
            <a:ext cx="401288" cy="401238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Google Shape;369;p22" descr=" ">
            <a:extLst>
              <a:ext uri="{FF2B5EF4-FFF2-40B4-BE49-F238E27FC236}">
                <a16:creationId xmlns:a16="http://schemas.microsoft.com/office/drawing/2014/main" id="{664C96AB-843E-87E0-FB5C-42565DC692B9}"/>
              </a:ext>
            </a:extLst>
          </p:cNvPr>
          <p:cNvPicPr preferRelativeResize="0"/>
          <p:nvPr userDrawn="1"/>
        </p:nvPicPr>
        <p:blipFill rotWithShape="1">
          <a:blip r:embed="rId14">
            <a:alphaModFix/>
          </a:blip>
          <a:srcRect/>
          <a:stretch/>
        </p:blipFill>
        <p:spPr>
          <a:xfrm>
            <a:off x="1046381" y="2109686"/>
            <a:ext cx="367877" cy="352280"/>
          </a:xfrm>
          <a:prstGeom prst="rect">
            <a:avLst/>
          </a:prstGeom>
          <a:noFill/>
          <a:ln>
            <a:noFill/>
          </a:ln>
        </p:spPr>
      </p:pic>
      <p:sp>
        <p:nvSpPr>
          <p:cNvPr id="42" name="Місце для тексту 41">
            <a:extLst>
              <a:ext uri="{FF2B5EF4-FFF2-40B4-BE49-F238E27FC236}">
                <a16:creationId xmlns:a16="http://schemas.microsoft.com/office/drawing/2014/main" id="{78066571-2183-2DCC-778D-92C2EFF088C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130300" y="2654300"/>
            <a:ext cx="2693988" cy="973138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err="1"/>
              <a:t>Jorem</a:t>
            </a:r>
            <a:r>
              <a:rPr lang="en-US"/>
              <a:t>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</a:t>
            </a:r>
          </a:p>
        </p:txBody>
      </p:sp>
      <p:sp>
        <p:nvSpPr>
          <p:cNvPr id="43" name="Місце для тексту 41">
            <a:extLst>
              <a:ext uri="{FF2B5EF4-FFF2-40B4-BE49-F238E27FC236}">
                <a16:creationId xmlns:a16="http://schemas.microsoft.com/office/drawing/2014/main" id="{9A5ABD88-8783-9952-2DCB-29113F7CE3C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92035" y="2646926"/>
            <a:ext cx="2693988" cy="973138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err="1"/>
              <a:t>Jorem</a:t>
            </a:r>
            <a:r>
              <a:rPr lang="en-US"/>
              <a:t>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</a:t>
            </a:r>
          </a:p>
        </p:txBody>
      </p:sp>
      <p:sp>
        <p:nvSpPr>
          <p:cNvPr id="44" name="Місце для тексту 41">
            <a:extLst>
              <a:ext uri="{FF2B5EF4-FFF2-40B4-BE49-F238E27FC236}">
                <a16:creationId xmlns:a16="http://schemas.microsoft.com/office/drawing/2014/main" id="{5B6A8FAB-D541-E47E-FF77-1C3A771292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49635" y="2639552"/>
            <a:ext cx="2693988" cy="973138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err="1"/>
              <a:t>Jorem</a:t>
            </a:r>
            <a:r>
              <a:rPr lang="en-US"/>
              <a:t>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</a:t>
            </a:r>
          </a:p>
        </p:txBody>
      </p:sp>
      <p:sp>
        <p:nvSpPr>
          <p:cNvPr id="45" name="Місце для тексту 41">
            <a:extLst>
              <a:ext uri="{FF2B5EF4-FFF2-40B4-BE49-F238E27FC236}">
                <a16:creationId xmlns:a16="http://schemas.microsoft.com/office/drawing/2014/main" id="{FB55CCF2-3F1B-80AE-0C73-1E9CEF16B1B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684661" y="5043539"/>
            <a:ext cx="2693988" cy="973138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err="1"/>
              <a:t>Jorem</a:t>
            </a:r>
            <a:r>
              <a:rPr lang="en-US"/>
              <a:t>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</a:t>
            </a:r>
          </a:p>
        </p:txBody>
      </p:sp>
      <p:sp>
        <p:nvSpPr>
          <p:cNvPr id="48" name="Місце для тексту 41">
            <a:extLst>
              <a:ext uri="{FF2B5EF4-FFF2-40B4-BE49-F238E27FC236}">
                <a16:creationId xmlns:a16="http://schemas.microsoft.com/office/drawing/2014/main" id="{F2CFFCC3-DAD3-7E09-857A-A0456DC0DD7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41809" y="5065661"/>
            <a:ext cx="2693988" cy="973138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err="1"/>
              <a:t>Jorem</a:t>
            </a:r>
            <a:r>
              <a:rPr lang="en-US"/>
              <a:t>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</a:t>
            </a:r>
          </a:p>
        </p:txBody>
      </p:sp>
      <p:sp>
        <p:nvSpPr>
          <p:cNvPr id="49" name="Місце для тексту 41">
            <a:extLst>
              <a:ext uri="{FF2B5EF4-FFF2-40B4-BE49-F238E27FC236}">
                <a16:creationId xmlns:a16="http://schemas.microsoft.com/office/drawing/2014/main" id="{E522B3B3-E523-C96D-17DC-562F6FBCBBA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6505" y="5028790"/>
            <a:ext cx="2693988" cy="973138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err="1"/>
              <a:t>Jorem</a:t>
            </a:r>
            <a:r>
              <a:rPr lang="en-US"/>
              <a:t>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91152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B15D0C3F-C0B7-6701-F413-6336484D6B3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40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FC0243-8973-5357-BF6F-E8B5C7EE3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303" y="1352062"/>
            <a:ext cx="5840913" cy="16256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18E72A3E-BC67-48D6-FFCE-E07957303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89FD-95D1-4690-8935-D58684692F12}" type="datetimeFigureOut">
              <a:rPr lang="uk-UA" smtClean="0"/>
              <a:t>08.04.2026</a:t>
            </a:fld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BF558B98-044F-9875-5B55-02D122DC555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10D6F5-2413-48BF-80E8-23B31AC67592}" type="slidenum">
              <a:rPr lang="uk-UA" smtClean="0"/>
              <a:t>‹№›</a:t>
            </a:fld>
            <a:endParaRPr lang="uk-UA"/>
          </a:p>
        </p:txBody>
      </p:sp>
      <p:pic>
        <p:nvPicPr>
          <p:cNvPr id="6" name="Google Shape;115;p13">
            <a:extLst>
              <a:ext uri="{FF2B5EF4-FFF2-40B4-BE49-F238E27FC236}">
                <a16:creationId xmlns:a16="http://schemas.microsoft.com/office/drawing/2014/main" id="{033DB750-7D1F-580A-B11F-20EC4AFFBEF8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b="27979"/>
          <a:stretch/>
        </p:blipFill>
        <p:spPr>
          <a:xfrm>
            <a:off x="669301" y="457555"/>
            <a:ext cx="2312955" cy="61682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Місце для зображення 7">
            <a:extLst>
              <a:ext uri="{FF2B5EF4-FFF2-40B4-BE49-F238E27FC236}">
                <a16:creationId xmlns:a16="http://schemas.microsoft.com/office/drawing/2014/main" id="{1B88BD35-4D41-31B4-9353-77EF388111B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080738" y="0"/>
            <a:ext cx="5111262" cy="6858000"/>
          </a:xfrm>
        </p:spPr>
        <p:txBody>
          <a:bodyPr/>
          <a:lstStyle/>
          <a:p>
            <a:endParaRPr lang="uk-UA"/>
          </a:p>
        </p:txBody>
      </p:sp>
      <p:sp>
        <p:nvSpPr>
          <p:cNvPr id="10" name="Місце для тексту 9">
            <a:extLst>
              <a:ext uri="{FF2B5EF4-FFF2-40B4-BE49-F238E27FC236}">
                <a16:creationId xmlns:a16="http://schemas.microsoft.com/office/drawing/2014/main" id="{A3605028-032A-2AE9-8F05-58C5D4B811C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69925" y="3181350"/>
            <a:ext cx="5848350" cy="2617788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pPr lvl="0"/>
            <a:r>
              <a:rPr lang="en-US" err="1"/>
              <a:t>Jorem</a:t>
            </a:r>
            <a:r>
              <a:rPr lang="en-US"/>
              <a:t>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Nunc </a:t>
            </a:r>
            <a:r>
              <a:rPr lang="en-US" err="1"/>
              <a:t>vulputate</a:t>
            </a:r>
            <a:r>
              <a:rPr lang="en-US"/>
              <a:t> libero et </a:t>
            </a:r>
            <a:r>
              <a:rPr lang="en-US" err="1"/>
              <a:t>velit</a:t>
            </a:r>
            <a:r>
              <a:rPr lang="en-US"/>
              <a:t> </a:t>
            </a:r>
            <a:r>
              <a:rPr lang="en-US" err="1"/>
              <a:t>interdum</a:t>
            </a:r>
            <a:r>
              <a:rPr lang="en-US"/>
              <a:t>, ac </a:t>
            </a:r>
            <a:r>
              <a:rPr lang="en-US" err="1"/>
              <a:t>aliquet</a:t>
            </a:r>
            <a:r>
              <a:rPr lang="en-US"/>
              <a:t> </a:t>
            </a:r>
            <a:r>
              <a:rPr lang="en-US" err="1"/>
              <a:t>odio</a:t>
            </a:r>
            <a:r>
              <a:rPr lang="en-US"/>
              <a:t> </a:t>
            </a:r>
            <a:r>
              <a:rPr lang="en-US" err="1"/>
              <a:t>mattis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270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B15D0C3F-C0B7-6701-F413-6336484D6B3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40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FC0243-8973-5357-BF6F-E8B5C7EE3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2032" y="1352062"/>
            <a:ext cx="6064538" cy="16256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18E72A3E-BC67-48D6-FFCE-E07957303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89FD-95D1-4690-8935-D58684692F12}" type="datetimeFigureOut">
              <a:rPr lang="uk-UA" smtClean="0"/>
              <a:t>08.04.2026</a:t>
            </a:fld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BF558B98-044F-9875-5B55-02D122DC555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10D6F5-2413-48BF-80E8-23B31AC67592}" type="slidenum">
              <a:rPr lang="uk-UA" smtClean="0"/>
              <a:t>‹№›</a:t>
            </a:fld>
            <a:endParaRPr lang="uk-UA"/>
          </a:p>
        </p:txBody>
      </p:sp>
      <p:pic>
        <p:nvPicPr>
          <p:cNvPr id="6" name="Google Shape;115;p13">
            <a:extLst>
              <a:ext uri="{FF2B5EF4-FFF2-40B4-BE49-F238E27FC236}">
                <a16:creationId xmlns:a16="http://schemas.microsoft.com/office/drawing/2014/main" id="{033DB750-7D1F-580A-B11F-20EC4AFFBEF8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b="27979"/>
          <a:stretch/>
        </p:blipFill>
        <p:spPr>
          <a:xfrm>
            <a:off x="9253616" y="488817"/>
            <a:ext cx="2312955" cy="61682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Місце для зображення 7">
            <a:extLst>
              <a:ext uri="{FF2B5EF4-FFF2-40B4-BE49-F238E27FC236}">
                <a16:creationId xmlns:a16="http://schemas.microsoft.com/office/drawing/2014/main" id="{1B88BD35-4D41-31B4-9353-77EF388111B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5111262" cy="6858000"/>
          </a:xfrm>
        </p:spPr>
        <p:txBody>
          <a:bodyPr/>
          <a:lstStyle/>
          <a:p>
            <a:endParaRPr lang="uk-UA"/>
          </a:p>
        </p:txBody>
      </p:sp>
      <p:sp>
        <p:nvSpPr>
          <p:cNvPr id="10" name="Місце для тексту 9">
            <a:extLst>
              <a:ext uri="{FF2B5EF4-FFF2-40B4-BE49-F238E27FC236}">
                <a16:creationId xmlns:a16="http://schemas.microsoft.com/office/drawing/2014/main" id="{A3605028-032A-2AE9-8F05-58C5D4B811C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2032" y="3181350"/>
            <a:ext cx="6064537" cy="2617788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pPr lvl="0"/>
            <a:r>
              <a:rPr lang="en-US" err="1"/>
              <a:t>Jorem</a:t>
            </a:r>
            <a:r>
              <a:rPr lang="en-US"/>
              <a:t>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Nunc </a:t>
            </a:r>
            <a:r>
              <a:rPr lang="en-US" err="1"/>
              <a:t>vulputate</a:t>
            </a:r>
            <a:r>
              <a:rPr lang="en-US"/>
              <a:t> libero et </a:t>
            </a:r>
            <a:r>
              <a:rPr lang="en-US" err="1"/>
              <a:t>velit</a:t>
            </a:r>
            <a:r>
              <a:rPr lang="en-US"/>
              <a:t> </a:t>
            </a:r>
            <a:r>
              <a:rPr lang="en-US" err="1"/>
              <a:t>interdum</a:t>
            </a:r>
            <a:r>
              <a:rPr lang="en-US"/>
              <a:t>, ac </a:t>
            </a:r>
            <a:r>
              <a:rPr lang="en-US" err="1"/>
              <a:t>aliquet</a:t>
            </a:r>
            <a:r>
              <a:rPr lang="en-US"/>
              <a:t> </a:t>
            </a:r>
            <a:r>
              <a:rPr lang="en-US" err="1"/>
              <a:t>odio</a:t>
            </a:r>
            <a:r>
              <a:rPr lang="en-US"/>
              <a:t> </a:t>
            </a:r>
            <a:r>
              <a:rPr lang="en-US" err="1"/>
              <a:t>mattis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73495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4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19" Type="http://schemas.openxmlformats.org/officeDocument/2006/relationships/slideLayout" Target="../slideLayouts/slideLayout20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Relationship Id="rId22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1C13DCDE-0D99-1010-32C4-2C0B3DEA7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B7D3AABB-E741-0527-8F14-DABA3C3322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E61A9F0-982D-AB9C-0945-92149B3BB3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3759FD-518B-4643-A576-ED7E465EDD07}" type="datetimeFigureOut">
              <a:rPr lang="uk-UA" smtClean="0"/>
              <a:t>08.04.2026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F5BB8A8-9C28-5E68-D4BC-14599A9969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DD7C34B-FF37-46DC-FC43-6D7372B393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71E09E3-F875-4B8A-9AF8-14803D2DB0A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30771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Групувати 16">
            <a:extLst>
              <a:ext uri="{FF2B5EF4-FFF2-40B4-BE49-F238E27FC236}">
                <a16:creationId xmlns:a16="http://schemas.microsoft.com/office/drawing/2014/main" id="{2116B6BA-D676-0A8C-E785-40A75C9DB7A8}"/>
              </a:ext>
            </a:extLst>
          </p:cNvPr>
          <p:cNvGrpSpPr/>
          <p:nvPr userDrawn="1"/>
        </p:nvGrpSpPr>
        <p:grpSpPr>
          <a:xfrm>
            <a:off x="0" y="6077456"/>
            <a:ext cx="12192000" cy="780545"/>
            <a:chOff x="-1" y="5999480"/>
            <a:chExt cx="12206177" cy="780545"/>
          </a:xfrm>
        </p:grpSpPr>
        <p:sp>
          <p:nvSpPr>
            <p:cNvPr id="15" name="Прямокутник 14">
              <a:extLst>
                <a:ext uri="{FF2B5EF4-FFF2-40B4-BE49-F238E27FC236}">
                  <a16:creationId xmlns:a16="http://schemas.microsoft.com/office/drawing/2014/main" id="{2674070F-53E9-4C79-5BBE-42E5841AFCCC}"/>
                </a:ext>
              </a:extLst>
            </p:cNvPr>
            <p:cNvSpPr/>
            <p:nvPr userDrawn="1"/>
          </p:nvSpPr>
          <p:spPr>
            <a:xfrm>
              <a:off x="0" y="5999480"/>
              <a:ext cx="12206176" cy="780545"/>
            </a:xfrm>
            <a:prstGeom prst="rect">
              <a:avLst/>
            </a:prstGeom>
            <a:solidFill>
              <a:srgbClr val="E2E2E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 sz="1400"/>
            </a:p>
          </p:txBody>
        </p:sp>
        <p:grpSp>
          <p:nvGrpSpPr>
            <p:cNvPr id="16" name="Групувати 15">
              <a:extLst>
                <a:ext uri="{FF2B5EF4-FFF2-40B4-BE49-F238E27FC236}">
                  <a16:creationId xmlns:a16="http://schemas.microsoft.com/office/drawing/2014/main" id="{7A5C33F0-917D-E066-26CE-F2D9B60F041E}"/>
                </a:ext>
              </a:extLst>
            </p:cNvPr>
            <p:cNvGrpSpPr/>
            <p:nvPr userDrawn="1"/>
          </p:nvGrpSpPr>
          <p:grpSpPr>
            <a:xfrm>
              <a:off x="-1" y="5999480"/>
              <a:ext cx="6021365" cy="780545"/>
              <a:chOff x="-1" y="5999480"/>
              <a:chExt cx="6021365" cy="780545"/>
            </a:xfrm>
          </p:grpSpPr>
          <p:pic>
            <p:nvPicPr>
              <p:cNvPr id="11" name="Рисунок 10" descr="Зображення, що містить текст, знімок екрана, Шрифт, логотип&#10;&#10;Автоматично згенерований опис">
                <a:extLst>
                  <a:ext uri="{FF2B5EF4-FFF2-40B4-BE49-F238E27FC236}">
                    <a16:creationId xmlns:a16="http://schemas.microsoft.com/office/drawing/2014/main" id="{46338A6C-D79E-3EAF-33D8-A35CB138A056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9083"/>
              <a:stretch/>
            </p:blipFill>
            <p:spPr>
              <a:xfrm>
                <a:off x="-1" y="5999480"/>
                <a:ext cx="5322455" cy="780545"/>
              </a:xfrm>
              <a:prstGeom prst="rect">
                <a:avLst/>
              </a:prstGeom>
            </p:spPr>
          </p:pic>
          <p:pic>
            <p:nvPicPr>
              <p:cNvPr id="14" name="Рисунок 13" descr="Зображення, що містить текст, Шрифт, знімок екрана, типографія&#10;&#10;Автоматично згенерований опис">
                <a:extLst>
                  <a:ext uri="{FF2B5EF4-FFF2-40B4-BE49-F238E27FC236}">
                    <a16:creationId xmlns:a16="http://schemas.microsoft.com/office/drawing/2014/main" id="{B6478F34-FB5D-9F1F-D3A0-2EA5BDD66F45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288672" y="6311900"/>
                <a:ext cx="732692" cy="257432"/>
              </a:xfrm>
              <a:prstGeom prst="rect">
                <a:avLst/>
              </a:prstGeom>
            </p:spPr>
          </p:pic>
        </p:grpSp>
      </p:grpSp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7F4B863D-54B1-9FC8-19CE-76C7B5184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071" y="458076"/>
            <a:ext cx="11001153" cy="10021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936F4A69-5B54-ECD0-0A00-EE1001148D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7070" y="1460207"/>
            <a:ext cx="11001152" cy="45630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6ECC660E-49C8-86F5-1E47-5A5B3E41E6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718158" y="6356351"/>
            <a:ext cx="1002071" cy="3547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7989FD-95D1-4690-8935-D58684692F12}" type="datetimeFigureOut">
              <a:rPr lang="uk-UA" smtClean="0"/>
              <a:t>08.04.2026</a:t>
            </a:fld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A0130D5-9181-7EDE-65CD-02FA6A39CF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12379" y="6356351"/>
            <a:ext cx="541421" cy="3547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C10D6F5-2413-48BF-80E8-23B31AC6759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62292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  <p:sldLayoutId id="2147483701" r:id="rId18"/>
    <p:sldLayoutId id="2147483705" r:id="rId19"/>
  </p:sldLayoutIdLst>
  <p:txStyles>
    <p:titleStyle>
      <a:lvl1pPr algn="l" defTabSz="914217" rtl="0" eaLnBrk="1" latinLnBrk="0" hangingPunct="1">
        <a:lnSpc>
          <a:spcPct val="90000"/>
        </a:lnSpc>
        <a:spcBef>
          <a:spcPct val="0"/>
        </a:spcBef>
        <a:buNone/>
        <a:defRPr sz="2999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21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109" indent="0" algn="l" defTabSz="91421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17" indent="0" algn="l" defTabSz="91421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26" indent="0" algn="l" defTabSz="91421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34" indent="0" algn="l" defTabSz="91421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097" indent="-228554" algn="l" defTabSz="91421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206" indent="-228554" algn="l" defTabSz="91421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14" indent="-228554" algn="l" defTabSz="91421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423" indent="-228554" algn="l" defTabSz="91421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09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17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26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34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43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51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60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868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>
            <a:spLocks noGrp="1"/>
          </p:cNvSpPr>
          <p:nvPr>
            <p:ph type="ctrTitle"/>
          </p:nvPr>
        </p:nvSpPr>
        <p:spPr>
          <a:xfrm>
            <a:off x="415600" y="342367"/>
            <a:ext cx="11360800" cy="2736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rmAutofit/>
          </a:bodyPr>
          <a:lstStyle/>
          <a:p>
            <a:pPr>
              <a:spcBef>
                <a:spcPts val="0"/>
              </a:spcBef>
            </a:pPr>
            <a:r>
              <a:rPr lang="uk" dirty="0"/>
              <a:t>Бізнес-ідея “...”</a:t>
            </a:r>
            <a:endParaRPr dirty="0"/>
          </a:p>
          <a:p>
            <a:pPr>
              <a:spcBef>
                <a:spcPts val="0"/>
              </a:spcBef>
            </a:pPr>
            <a:endParaRPr dirty="0"/>
          </a:p>
        </p:txBody>
      </p:sp>
      <p:sp>
        <p:nvSpPr>
          <p:cNvPr id="69" name="Google Shape;69;p15"/>
          <p:cNvSpPr txBox="1">
            <a:spLocks noGrp="1"/>
          </p:cNvSpPr>
          <p:nvPr>
            <p:ph type="subTitle" idx="1"/>
          </p:nvPr>
        </p:nvSpPr>
        <p:spPr>
          <a:xfrm>
            <a:off x="0" y="3079167"/>
            <a:ext cx="12192000" cy="1260358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2500" lnSpcReduction="20000"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ts val="688"/>
            </a:pPr>
            <a:r>
              <a:rPr lang="uk" sz="6933" dirty="0">
                <a:solidFill>
                  <a:schemeClr val="dk1"/>
                </a:solidFill>
              </a:rPr>
              <a:t>Бізнес-клубу </a:t>
            </a:r>
            <a:endParaRPr sz="6933" dirty="0">
              <a:solidFill>
                <a:schemeClr val="dk1"/>
              </a:solidFill>
            </a:endParaRPr>
          </a:p>
          <a:p>
            <a:pPr>
              <a:spcBef>
                <a:spcPts val="0"/>
              </a:spcBef>
            </a:pPr>
            <a:r>
              <a:rPr lang="uk" dirty="0"/>
              <a:t>“....”</a:t>
            </a:r>
            <a:endParaRPr dirty="0"/>
          </a:p>
        </p:txBody>
      </p:sp>
      <p:sp>
        <p:nvSpPr>
          <p:cNvPr id="70" name="Google Shape;70;p15"/>
          <p:cNvSpPr txBox="1"/>
          <p:nvPr/>
        </p:nvSpPr>
        <p:spPr>
          <a:xfrm>
            <a:off x="1887400" y="4135967"/>
            <a:ext cx="8417200" cy="15811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uk" sz="2400" dirty="0">
                <a:solidFill>
                  <a:schemeClr val="dk2"/>
                </a:solidFill>
              </a:rPr>
              <a:t>Учасник/учасники конкурсу (автор/автори бізнес-ідеї): ПІБ</a:t>
            </a:r>
          </a:p>
          <a:p>
            <a:endParaRPr lang="uk" sz="2400" dirty="0">
              <a:solidFill>
                <a:schemeClr val="dk2"/>
              </a:solidFill>
            </a:endParaRPr>
          </a:p>
          <a:p>
            <a:r>
              <a:rPr lang="uk" sz="2400" dirty="0">
                <a:solidFill>
                  <a:schemeClr val="dk2"/>
                </a:solidFill>
              </a:rPr>
              <a:t>Ментори - ПІБ</a:t>
            </a:r>
            <a:endParaRPr sz="2400" dirty="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uk"/>
              <a:t>СТРУКТУРА ДОХОДІВ</a:t>
            </a:r>
            <a:endParaRPr/>
          </a:p>
        </p:txBody>
      </p:sp>
      <p:sp>
        <p:nvSpPr>
          <p:cNvPr id="136" name="Google Shape;136;p26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uk" dirty="0"/>
              <a:t>Опишіть джерела доходів в бізнес-моделі. За що саме платять клієнти? За що вони можуть платити додатково? 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7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uk"/>
              <a:t>ДОСВІД ТЕСТУВАННЯ MVP АБО ПРОДАЖІ</a:t>
            </a:r>
            <a:endParaRPr/>
          </a:p>
        </p:txBody>
      </p:sp>
      <p:sp>
        <p:nvSpPr>
          <p:cNvPr id="142" name="Google Shape;142;p27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uk" dirty="0"/>
              <a:t>Якщо ви тестували мінімально життєздатний продукт або вже здійснювали продажі продукту - опишіть відгуки клієнтів і ваші висновки з них. Що в продукті і бізнес-моделі змінено і чому?</a:t>
            </a:r>
          </a:p>
          <a:p>
            <a:pPr marL="0" indent="0">
              <a:spcAft>
                <a:spcPts val="1600"/>
              </a:spcAft>
              <a:buNone/>
            </a:pPr>
            <a:r>
              <a:rPr lang="uk" dirty="0"/>
              <a:t>Якщо є фото/відео мінімально життєздатного продукту (MVP) - додайте його разом з описом. </a:t>
            </a:r>
          </a:p>
          <a:p>
            <a:pPr marL="0" indent="0">
              <a:spcAft>
                <a:spcPts val="1600"/>
              </a:spcAft>
              <a:buNone/>
            </a:pPr>
            <a:endParaRPr lang="uk" dirty="0"/>
          </a:p>
          <a:p>
            <a:pPr marL="0" indent="0">
              <a:spcAft>
                <a:spcPts val="1600"/>
              </a:spcAft>
              <a:buNone/>
            </a:pPr>
            <a:r>
              <a:rPr lang="uk" dirty="0">
                <a:solidFill>
                  <a:srgbClr val="FF0000"/>
                </a:solidFill>
              </a:rPr>
              <a:t>Якщо у вас відсутній </a:t>
            </a:r>
            <a:r>
              <a:rPr lang="en-US" dirty="0">
                <a:solidFill>
                  <a:srgbClr val="FF0000"/>
                </a:solidFill>
              </a:rPr>
              <a:t>MVP </a:t>
            </a:r>
            <a:r>
              <a:rPr lang="uk-UA" dirty="0">
                <a:solidFill>
                  <a:srgbClr val="FF0000"/>
                </a:solidFill>
              </a:rPr>
              <a:t>– видаліть цей слайд.</a:t>
            </a:r>
            <a:endParaRPr lang="uk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8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uk" dirty="0"/>
              <a:t>КЛЮЧОВІ КРИТЕРІЇ УСПІХУ</a:t>
            </a:r>
            <a:endParaRPr dirty="0"/>
          </a:p>
        </p:txBody>
      </p:sp>
      <p:sp>
        <p:nvSpPr>
          <p:cNvPr id="148" name="Google Shape;148;p28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uk" dirty="0"/>
              <a:t>Опишіть за досягненням яких критеріїв ви зрозумієте, що ваша бізнес-ідея успішна (наприклад: обсяг щомісячних продажів ххх грн., кількість клієнтів хх осіб, звернень клієнтів щотижня хх, тощо).</a:t>
            </a:r>
          </a:p>
          <a:p>
            <a:pPr marL="0" indent="0"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uk"/>
              <a:t>БІЗНЕС-ІДЕЯ</a:t>
            </a:r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uk" dirty="0"/>
              <a:t>Опишіть на одному слайді бізнес-ідею,</a:t>
            </a:r>
          </a:p>
          <a:p>
            <a:pPr marL="0" indent="0">
              <a:spcAft>
                <a:spcPts val="1600"/>
              </a:spcAft>
              <a:buNone/>
            </a:pPr>
            <a:r>
              <a:rPr lang="uk" dirty="0"/>
              <a:t>або на двох окремих слайдах опишіть:</a:t>
            </a:r>
          </a:p>
          <a:p>
            <a:pPr lvl="0"/>
            <a:r>
              <a:rPr lang="uk-UA" dirty="0"/>
              <a:t>проблема/потреба, на розв’язання якої спрямована ідея;</a:t>
            </a:r>
          </a:p>
          <a:p>
            <a:pPr lvl="0"/>
            <a:r>
              <a:rPr lang="uk-UA" dirty="0"/>
              <a:t>опис продукту / послуги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uk"/>
              <a:t>ХТО ВАШІ КЛІЄНТИ?</a:t>
            </a:r>
            <a:endParaRPr/>
          </a:p>
        </p:txBody>
      </p:sp>
      <p:sp>
        <p:nvSpPr>
          <p:cNvPr id="88" name="Google Shape;88;p18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uk" dirty="0"/>
              <a:t>Опишіть ключові клієнтські сегменти, на які спрямована ваша пропозиція. В окремих випадках це можуть бути клієнти (люди, які платять) і споживачі продукту. Наприклад - освітня установа. Батьки - клієнти, діти - споживачі освітньої послуги. </a:t>
            </a:r>
            <a:endParaRPr dirty="0"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uk" dirty="0"/>
              <a:t>Які потреби клієнтів закриває ваш продукт?</a:t>
            </a:r>
            <a:endParaRPr lang="en-US" dirty="0"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uk-UA" dirty="0"/>
              <a:t>Опишіть, які відносини з клієнтами передбачені бізнес-моделлю. Які відносини вже встановлені.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uk"/>
              <a:t>ПРОПОЗИЦІЯ ЦІННОСТІ</a:t>
            </a:r>
            <a:endParaRPr/>
          </a:p>
        </p:txBody>
      </p:sp>
      <p:sp>
        <p:nvSpPr>
          <p:cNvPr id="94" name="Google Shape;94;p19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uk" dirty="0"/>
              <a:t>Опишіть пропозицію цінності для клієнта, яка передбачена бізнес-ідеєю.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uk"/>
              <a:t>КАНАЛИ ПРОСУВАННЯ ТА ПРОДАЖІВ</a:t>
            </a:r>
            <a:endParaRPr/>
          </a:p>
        </p:txBody>
      </p:sp>
      <p:sp>
        <p:nvSpPr>
          <p:cNvPr id="106" name="Google Shape;106;p2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uk"/>
              <a:t>Опишіть, які канали просування продукту передбачені бізнес моделлю.</a:t>
            </a:r>
            <a:endParaRPr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uk"/>
              <a:t>Які канали продажів планується використовувати.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2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uk"/>
              <a:t>КЛЮЧОВА ДІЯЛЬНІСТЬ</a:t>
            </a:r>
            <a:endParaRPr/>
          </a:p>
        </p:txBody>
      </p:sp>
      <p:sp>
        <p:nvSpPr>
          <p:cNvPr id="112" name="Google Shape;112;p22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uk"/>
              <a:t>Опишіть ключову діяльність, пов’язану з виготовленням і просуванням продукту а також з формування ціннісної пропозиції.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3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uk"/>
              <a:t>КЛЮЧОВІ РЕСУРСИ</a:t>
            </a:r>
            <a:endParaRPr/>
          </a:p>
        </p:txBody>
      </p:sp>
      <p:sp>
        <p:nvSpPr>
          <p:cNvPr id="118" name="Google Shape;118;p23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uk"/>
              <a:t>Опишіть ключові ресурси, потрібні для реалізації бізнес-моделі.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uk"/>
              <a:t>Фізичні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uk"/>
              <a:t>Цифрові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uk"/>
              <a:t>Людські</a:t>
            </a:r>
            <a:endParaRPr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uk"/>
              <a:t>Фінансові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uk"/>
              <a:t>КЛЮЧОВІ ПАРТНЕРИ</a:t>
            </a:r>
            <a:endParaRPr/>
          </a:p>
        </p:txBody>
      </p:sp>
      <p:sp>
        <p:nvSpPr>
          <p:cNvPr id="124" name="Google Shape;124;p2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uk"/>
              <a:t>Опишіть партнерів. Партнери можуть бути постачальниками, підрядниками, допомагати просувати продукт. 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uk"/>
              <a:t>Які ключові ресурси ви отримуєте від партнерів? </a:t>
            </a:r>
            <a:endParaRPr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uk"/>
              <a:t>Якими ключовими активностями займаються партнери?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uk"/>
              <a:t>СТРУКТУРА ВИТРАТ</a:t>
            </a:r>
            <a:endParaRPr/>
          </a:p>
        </p:txBody>
      </p:sp>
      <p:sp>
        <p:nvSpPr>
          <p:cNvPr id="130" name="Google Shape;130;p2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uk" dirty="0"/>
              <a:t>Оціність у гривнях, яких витрат потребує </a:t>
            </a:r>
            <a:r>
              <a:rPr lang="uk-UA" dirty="0"/>
              <a:t>експериментальна </a:t>
            </a:r>
            <a:r>
              <a:rPr lang="uk" dirty="0"/>
              <a:t>реалізація бізнес-</a:t>
            </a:r>
            <a:r>
              <a:rPr lang="uk-UA" dirty="0"/>
              <a:t>ідеї</a:t>
            </a:r>
            <a:r>
              <a:rPr lang="uk" dirty="0"/>
              <a:t> за найбільш значимими статтями витрат? 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Спеціальне оформлення">
  <a:themeElements>
    <a:clrScheme name="Офіс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Офіс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Тема Office">
  <a:themeElements>
    <a:clrScheme name="Настроювані 11">
      <a:dk1>
        <a:srgbClr val="2B2B2A"/>
      </a:dk1>
      <a:lt1>
        <a:srgbClr val="FFFFFF"/>
      </a:lt1>
      <a:dk2>
        <a:srgbClr val="2B2B2A"/>
      </a:dk2>
      <a:lt2>
        <a:srgbClr val="DDDCDE"/>
      </a:lt2>
      <a:accent1>
        <a:srgbClr val="7698C7"/>
      </a:accent1>
      <a:accent2>
        <a:srgbClr val="FF834B"/>
      </a:accent2>
      <a:accent3>
        <a:srgbClr val="A8BD6A"/>
      </a:accent3>
      <a:accent4>
        <a:srgbClr val="BFD7F7"/>
      </a:accent4>
      <a:accent5>
        <a:srgbClr val="4EA72E"/>
      </a:accent5>
      <a:accent6>
        <a:srgbClr val="96607D"/>
      </a:accent6>
      <a:hlink>
        <a:srgbClr val="0F9ED5"/>
      </a:hlink>
      <a:folHlink>
        <a:srgbClr val="95DCF7"/>
      </a:folHlink>
    </a:clrScheme>
    <a:fontScheme name="Офіс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Офіс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4144</TotalTime>
  <Words>349</Words>
  <Application>Microsoft Office PowerPoint</Application>
  <PresentationFormat>Широкий екран</PresentationFormat>
  <Paragraphs>43</Paragraphs>
  <Slides>12</Slides>
  <Notes>12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слайдів</vt:lpstr>
      </vt:variant>
      <vt:variant>
        <vt:i4>12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Montserrat SemiBold</vt:lpstr>
      <vt:lpstr>Спеціальне оформлення</vt:lpstr>
      <vt:lpstr>1_Тема Office</vt:lpstr>
      <vt:lpstr>Бізнес-ідея “...” </vt:lpstr>
      <vt:lpstr>БІЗНЕС-ІДЕЯ</vt:lpstr>
      <vt:lpstr>ХТО ВАШІ КЛІЄНТИ?</vt:lpstr>
      <vt:lpstr>ПРОПОЗИЦІЯ ЦІННОСТІ</vt:lpstr>
      <vt:lpstr>КАНАЛИ ПРОСУВАННЯ ТА ПРОДАЖІВ</vt:lpstr>
      <vt:lpstr>КЛЮЧОВА ДІЯЛЬНІСТЬ</vt:lpstr>
      <vt:lpstr>КЛЮЧОВІ РЕСУРСИ</vt:lpstr>
      <vt:lpstr>КЛЮЧОВІ ПАРТНЕРИ</vt:lpstr>
      <vt:lpstr>СТРУКТУРА ВИТРАТ</vt:lpstr>
      <vt:lpstr>СТРУКТУРА ДОХОДІВ</vt:lpstr>
      <vt:lpstr>ДОСВІД ТЕСТУВАННЯ MVP АБО ПРОДАЖІ</vt:lpstr>
      <vt:lpstr>КЛЮЧОВІ КРИТЕРІЇ УСПІХУ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«Як підтримати дитину у виборі професії: практичні кроки для батьків»</dc:title>
  <dc:creator>Serhiy Vashchuk</dc:creator>
  <cp:lastModifiedBy>Serhiy Vashchuk</cp:lastModifiedBy>
  <cp:revision>93</cp:revision>
  <dcterms:created xsi:type="dcterms:W3CDTF">2025-01-18T09:40:11Z</dcterms:created>
  <dcterms:modified xsi:type="dcterms:W3CDTF">2026-04-08T10:43:58Z</dcterms:modified>
</cp:coreProperties>
</file>